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36"/>
  </p:notesMasterIdLst>
  <p:sldIdLst>
    <p:sldId id="257" r:id="rId2"/>
    <p:sldId id="259" r:id="rId3"/>
    <p:sldId id="260" r:id="rId4"/>
    <p:sldId id="261" r:id="rId5"/>
    <p:sldId id="262" r:id="rId6"/>
    <p:sldId id="265" r:id="rId7"/>
    <p:sldId id="266" r:id="rId8"/>
    <p:sldId id="264" r:id="rId9"/>
    <p:sldId id="267" r:id="rId10"/>
    <p:sldId id="263" r:id="rId11"/>
    <p:sldId id="269" r:id="rId12"/>
    <p:sldId id="281" r:id="rId13"/>
    <p:sldId id="283" r:id="rId14"/>
    <p:sldId id="282" r:id="rId15"/>
    <p:sldId id="286" r:id="rId16"/>
    <p:sldId id="293" r:id="rId17"/>
    <p:sldId id="295" r:id="rId18"/>
    <p:sldId id="303" r:id="rId19"/>
    <p:sldId id="307" r:id="rId20"/>
    <p:sldId id="331" r:id="rId21"/>
    <p:sldId id="320" r:id="rId22"/>
    <p:sldId id="322" r:id="rId23"/>
    <p:sldId id="324" r:id="rId24"/>
    <p:sldId id="326" r:id="rId25"/>
    <p:sldId id="284" r:id="rId26"/>
    <p:sldId id="327" r:id="rId27"/>
    <p:sldId id="313" r:id="rId28"/>
    <p:sldId id="315" r:id="rId29"/>
    <p:sldId id="316" r:id="rId30"/>
    <p:sldId id="328" r:id="rId31"/>
    <p:sldId id="329" r:id="rId32"/>
    <p:sldId id="330" r:id="rId33"/>
    <p:sldId id="258" r:id="rId34"/>
    <p:sldId id="33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BA470-00F9-816E-917F-376AB51EF8AF}" v="56" dt="2025-09-15T06:00:45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face Thuranira" userId="S::bonface.thuranira@valleyhospital.co.ke::41f165e0-d1db-4330-a88a-04acc8d6d653" providerId="AD" clId="Web-{831F186F-28BB-BB4E-70FD-F359349C1926}"/>
    <pc:docChg chg="modSld">
      <pc:chgData name="Bonface Thuranira" userId="S::bonface.thuranira@valleyhospital.co.ke::41f165e0-d1db-4330-a88a-04acc8d6d653" providerId="AD" clId="Web-{831F186F-28BB-BB4E-70FD-F359349C1926}" dt="2025-09-04T13:03:31.542" v="38" actId="14100"/>
      <pc:docMkLst>
        <pc:docMk/>
      </pc:docMkLst>
      <pc:sldChg chg="modSp">
        <pc:chgData name="Bonface Thuranira" userId="S::bonface.thuranira@valleyhospital.co.ke::41f165e0-d1db-4330-a88a-04acc8d6d653" providerId="AD" clId="Web-{831F186F-28BB-BB4E-70FD-F359349C1926}" dt="2025-09-04T13:03:31.542" v="38" actId="14100"/>
        <pc:sldMkLst>
          <pc:docMk/>
          <pc:sldMk cId="989528442" sldId="257"/>
        </pc:sldMkLst>
        <pc:spChg chg="mod">
          <ac:chgData name="Bonface Thuranira" userId="S::bonface.thuranira@valleyhospital.co.ke::41f165e0-d1db-4330-a88a-04acc8d6d653" providerId="AD" clId="Web-{831F186F-28BB-BB4E-70FD-F359349C1926}" dt="2025-09-04T12:58:21.406" v="14" actId="1076"/>
          <ac:spMkLst>
            <pc:docMk/>
            <pc:sldMk cId="989528442" sldId="257"/>
            <ac:spMk id="2" creationId="{B002A01C-5037-4788-21F4-2AE17BD135C6}"/>
          </ac:spMkLst>
        </pc:spChg>
        <pc:spChg chg="mod">
          <ac:chgData name="Bonface Thuranira" userId="S::bonface.thuranira@valleyhospital.co.ke::41f165e0-d1db-4330-a88a-04acc8d6d653" providerId="AD" clId="Web-{831F186F-28BB-BB4E-70FD-F359349C1926}" dt="2025-09-04T13:03:31.542" v="38" actId="14100"/>
          <ac:spMkLst>
            <pc:docMk/>
            <pc:sldMk cId="989528442" sldId="257"/>
            <ac:spMk id="3" creationId="{FC3E19D2-11B7-8886-50FE-91F2A3A572EA}"/>
          </ac:spMkLst>
        </pc:spChg>
      </pc:sldChg>
    </pc:docChg>
  </pc:docChgLst>
  <pc:docChgLst>
    <pc:chgData name="Bonface Thuranira" userId="S::bonface.thuranira@valleyhospital.co.ke::41f165e0-d1db-4330-a88a-04acc8d6d653" providerId="AD" clId="Web-{5E6BA470-00F9-816E-917F-376AB51EF8AF}"/>
    <pc:docChg chg="addSld modSld">
      <pc:chgData name="Bonface Thuranira" userId="S::bonface.thuranira@valleyhospital.co.ke::41f165e0-d1db-4330-a88a-04acc8d6d653" providerId="AD" clId="Web-{5E6BA470-00F9-816E-917F-376AB51EF8AF}" dt="2025-09-15T06:00:45.457" v="56" actId="1076"/>
      <pc:docMkLst>
        <pc:docMk/>
      </pc:docMkLst>
      <pc:sldChg chg="addSp delSp modSp">
        <pc:chgData name="Bonface Thuranira" userId="S::bonface.thuranira@valleyhospital.co.ke::41f165e0-d1db-4330-a88a-04acc8d6d653" providerId="AD" clId="Web-{5E6BA470-00F9-816E-917F-376AB51EF8AF}" dt="2025-09-15T06:00:45.457" v="56" actId="1076"/>
        <pc:sldMkLst>
          <pc:docMk/>
          <pc:sldMk cId="989528442" sldId="257"/>
        </pc:sldMkLst>
        <pc:spChg chg="mod">
          <ac:chgData name="Bonface Thuranira" userId="S::bonface.thuranira@valleyhospital.co.ke::41f165e0-d1db-4330-a88a-04acc8d6d653" providerId="AD" clId="Web-{5E6BA470-00F9-816E-917F-376AB51EF8AF}" dt="2025-09-15T05:57:01.978" v="44" actId="14100"/>
          <ac:spMkLst>
            <pc:docMk/>
            <pc:sldMk cId="989528442" sldId="257"/>
            <ac:spMk id="2" creationId="{B002A01C-5037-4788-21F4-2AE17BD135C6}"/>
          </ac:spMkLst>
        </pc:spChg>
        <pc:spChg chg="mod">
          <ac:chgData name="Bonface Thuranira" userId="S::bonface.thuranira@valleyhospital.co.ke::41f165e0-d1db-4330-a88a-04acc8d6d653" providerId="AD" clId="Web-{5E6BA470-00F9-816E-917F-376AB51EF8AF}" dt="2025-09-15T06:00:14.769" v="54" actId="14100"/>
          <ac:spMkLst>
            <pc:docMk/>
            <pc:sldMk cId="989528442" sldId="257"/>
            <ac:spMk id="3" creationId="{FC3E19D2-11B7-8886-50FE-91F2A3A572EA}"/>
          </ac:spMkLst>
        </pc:spChg>
        <pc:spChg chg="del mod">
          <ac:chgData name="Bonface Thuranira" userId="S::bonface.thuranira@valleyhospital.co.ke::41f165e0-d1db-4330-a88a-04acc8d6d653" providerId="AD" clId="Web-{5E6BA470-00F9-816E-917F-376AB51EF8AF}" dt="2025-09-15T05:59:33.470" v="51"/>
          <ac:spMkLst>
            <pc:docMk/>
            <pc:sldMk cId="989528442" sldId="257"/>
            <ac:spMk id="4" creationId="{F03E9B44-688C-2128-90AF-05A21FDE575F}"/>
          </ac:spMkLst>
        </pc:spChg>
        <pc:spChg chg="del">
          <ac:chgData name="Bonface Thuranira" userId="S::bonface.thuranira@valleyhospital.co.ke::41f165e0-d1db-4330-a88a-04acc8d6d653" providerId="AD" clId="Web-{5E6BA470-00F9-816E-917F-376AB51EF8AF}" dt="2025-09-15T05:55:24.159" v="28"/>
          <ac:spMkLst>
            <pc:docMk/>
            <pc:sldMk cId="989528442" sldId="257"/>
            <ac:spMk id="13" creationId="{A65AC7D1-EAA9-48F5-B509-60A7F50BF703}"/>
          </ac:spMkLst>
        </pc:spChg>
        <pc:spChg chg="del">
          <ac:chgData name="Bonface Thuranira" userId="S::bonface.thuranira@valleyhospital.co.ke::41f165e0-d1db-4330-a88a-04acc8d6d653" providerId="AD" clId="Web-{5E6BA470-00F9-816E-917F-376AB51EF8AF}" dt="2025-09-15T05:55:24.159" v="28"/>
          <ac:spMkLst>
            <pc:docMk/>
            <pc:sldMk cId="989528442" sldId="257"/>
            <ac:spMk id="15" creationId="{D6320AF9-619A-4175-865B-5663E1AEF4C5}"/>
          </ac:spMkLst>
        </pc:spChg>
        <pc:spChg chg="del">
          <ac:chgData name="Bonface Thuranira" userId="S::bonface.thuranira@valleyhospital.co.ke::41f165e0-d1db-4330-a88a-04acc8d6d653" providerId="AD" clId="Web-{5E6BA470-00F9-816E-917F-376AB51EF8AF}" dt="2025-09-15T05:55:24.159" v="28"/>
          <ac:spMkLst>
            <pc:docMk/>
            <pc:sldMk cId="989528442" sldId="257"/>
            <ac:spMk id="21" creationId="{7E018740-5C2B-4A41-AC1A-7E68D1EC1954}"/>
          </ac:spMkLst>
        </pc:spChg>
        <pc:spChg chg="del">
          <ac:chgData name="Bonface Thuranira" userId="S::bonface.thuranira@valleyhospital.co.ke::41f165e0-d1db-4330-a88a-04acc8d6d653" providerId="AD" clId="Web-{5E6BA470-00F9-816E-917F-376AB51EF8AF}" dt="2025-09-15T05:55:24.159" v="28"/>
          <ac:spMkLst>
            <pc:docMk/>
            <pc:sldMk cId="989528442" sldId="257"/>
            <ac:spMk id="23" creationId="{166F75A4-C475-4941-8EE2-B80A06A2C1BB}"/>
          </ac:spMkLst>
        </pc:spChg>
        <pc:spChg chg="del">
          <ac:chgData name="Bonface Thuranira" userId="S::bonface.thuranira@valleyhospital.co.ke::41f165e0-d1db-4330-a88a-04acc8d6d653" providerId="AD" clId="Web-{5E6BA470-00F9-816E-917F-376AB51EF8AF}" dt="2025-09-15T05:55:24.159" v="28"/>
          <ac:spMkLst>
            <pc:docMk/>
            <pc:sldMk cId="989528442" sldId="257"/>
            <ac:spMk id="25" creationId="{A032553A-72E8-4B0D-8405-FF9771C9AF05}"/>
          </ac:spMkLst>
        </pc:spChg>
        <pc:spChg chg="del">
          <ac:chgData name="Bonface Thuranira" userId="S::bonface.thuranira@valleyhospital.co.ke::41f165e0-d1db-4330-a88a-04acc8d6d653" providerId="AD" clId="Web-{5E6BA470-00F9-816E-917F-376AB51EF8AF}" dt="2025-09-15T05:55:24.159" v="28"/>
          <ac:spMkLst>
            <pc:docMk/>
            <pc:sldMk cId="989528442" sldId="257"/>
            <ac:spMk id="27" creationId="{765800AC-C3B9-498E-87BC-29FAE4C76B21}"/>
          </ac:spMkLst>
        </pc:spChg>
        <pc:spChg chg="del">
          <ac:chgData name="Bonface Thuranira" userId="S::bonface.thuranira@valleyhospital.co.ke::41f165e0-d1db-4330-a88a-04acc8d6d653" providerId="AD" clId="Web-{5E6BA470-00F9-816E-917F-376AB51EF8AF}" dt="2025-09-15T05:55:24.159" v="28"/>
          <ac:spMkLst>
            <pc:docMk/>
            <pc:sldMk cId="989528442" sldId="257"/>
            <ac:spMk id="29" creationId="{1F9D6ACB-2FF4-49F9-978A-E0D5327FC635}"/>
          </ac:spMkLst>
        </pc:spChg>
        <pc:spChg chg="del">
          <ac:chgData name="Bonface Thuranira" userId="S::bonface.thuranira@valleyhospital.co.ke::41f165e0-d1db-4330-a88a-04acc8d6d653" providerId="AD" clId="Web-{5E6BA470-00F9-816E-917F-376AB51EF8AF}" dt="2025-09-15T05:55:24.159" v="28"/>
          <ac:spMkLst>
            <pc:docMk/>
            <pc:sldMk cId="989528442" sldId="257"/>
            <ac:spMk id="31" creationId="{A5EC319D-0FEA-4B95-A3EA-01E35672C95B}"/>
          </ac:spMkLst>
        </pc:spChg>
        <pc:picChg chg="add mod">
          <ac:chgData name="Bonface Thuranira" userId="S::bonface.thuranira@valleyhospital.co.ke::41f165e0-d1db-4330-a88a-04acc8d6d653" providerId="AD" clId="Web-{5E6BA470-00F9-816E-917F-376AB51EF8AF}" dt="2025-09-15T06:00:45.457" v="56" actId="1076"/>
          <ac:picMkLst>
            <pc:docMk/>
            <pc:sldMk cId="989528442" sldId="257"/>
            <ac:picMk id="7" creationId="{8B90D4BD-6C7B-D3B8-A9EF-287058FF6468}"/>
          </ac:picMkLst>
        </pc:picChg>
        <pc:picChg chg="del mod">
          <ac:chgData name="Bonface Thuranira" userId="S::bonface.thuranira@valleyhospital.co.ke::41f165e0-d1db-4330-a88a-04acc8d6d653" providerId="AD" clId="Web-{5E6BA470-00F9-816E-917F-376AB51EF8AF}" dt="2025-09-15T05:56:07.959" v="36"/>
          <ac:picMkLst>
            <pc:docMk/>
            <pc:sldMk cId="989528442" sldId="257"/>
            <ac:picMk id="9" creationId="{637255D0-F9C3-D4F7-A997-2989F6920D10}"/>
          </ac:picMkLst>
        </pc:picChg>
        <pc:cxnChg chg="del">
          <ac:chgData name="Bonface Thuranira" userId="S::bonface.thuranira@valleyhospital.co.ke::41f165e0-d1db-4330-a88a-04acc8d6d653" providerId="AD" clId="Web-{5E6BA470-00F9-816E-917F-376AB51EF8AF}" dt="2025-09-15T05:55:24.159" v="28"/>
          <ac:cxnSpMkLst>
            <pc:docMk/>
            <pc:sldMk cId="989528442" sldId="257"/>
            <ac:cxnSpMk id="17" creationId="{063B6EC6-D752-4EE7-908B-F8F19E8C7FEA}"/>
          </ac:cxnSpMkLst>
        </pc:cxnChg>
      </pc:sldChg>
      <pc:sldChg chg="addSp modSp">
        <pc:chgData name="Bonface Thuranira" userId="S::bonface.thuranira@valleyhospital.co.ke::41f165e0-d1db-4330-a88a-04acc8d6d653" providerId="AD" clId="Web-{5E6BA470-00F9-816E-917F-376AB51EF8AF}" dt="2025-09-15T05:42:14.005" v="5"/>
        <pc:sldMkLst>
          <pc:docMk/>
          <pc:sldMk cId="544652938" sldId="284"/>
        </pc:sldMkLst>
        <pc:spChg chg="mod">
          <ac:chgData name="Bonface Thuranira" userId="S::bonface.thuranira@valleyhospital.co.ke::41f165e0-d1db-4330-a88a-04acc8d6d653" providerId="AD" clId="Web-{5E6BA470-00F9-816E-917F-376AB51EF8AF}" dt="2025-09-15T05:42:14.005" v="5"/>
          <ac:spMkLst>
            <pc:docMk/>
            <pc:sldMk cId="544652938" sldId="284"/>
            <ac:spMk id="2" creationId="{A7210A48-7855-F843-BCEF-1D4862AB239E}"/>
          </ac:spMkLst>
        </pc:spChg>
        <pc:spChg chg="add">
          <ac:chgData name="Bonface Thuranira" userId="S::bonface.thuranira@valleyhospital.co.ke::41f165e0-d1db-4330-a88a-04acc8d6d653" providerId="AD" clId="Web-{5E6BA470-00F9-816E-917F-376AB51EF8AF}" dt="2025-09-15T05:42:14.005" v="5"/>
          <ac:spMkLst>
            <pc:docMk/>
            <pc:sldMk cId="544652938" sldId="284"/>
            <ac:spMk id="24" creationId="{45B71F80-1F92-4074-84D9-16A062B215B3}"/>
          </ac:spMkLst>
        </pc:spChg>
        <pc:spChg chg="add">
          <ac:chgData name="Bonface Thuranira" userId="S::bonface.thuranira@valleyhospital.co.ke::41f165e0-d1db-4330-a88a-04acc8d6d653" providerId="AD" clId="Web-{5E6BA470-00F9-816E-917F-376AB51EF8AF}" dt="2025-09-15T05:42:14.005" v="5"/>
          <ac:spMkLst>
            <pc:docMk/>
            <pc:sldMk cId="544652938" sldId="284"/>
            <ac:spMk id="26" creationId="{7209C9DA-6E0D-46D9-8275-C52222D8CCAC}"/>
          </ac:spMkLst>
        </pc:spChg>
        <pc:spChg chg="add">
          <ac:chgData name="Bonface Thuranira" userId="S::bonface.thuranira@valleyhospital.co.ke::41f165e0-d1db-4330-a88a-04acc8d6d653" providerId="AD" clId="Web-{5E6BA470-00F9-816E-917F-376AB51EF8AF}" dt="2025-09-15T05:42:14.005" v="5"/>
          <ac:spMkLst>
            <pc:docMk/>
            <pc:sldMk cId="544652938" sldId="284"/>
            <ac:spMk id="28" creationId="{3EB57A4D-E0D0-46DA-B339-F24CA46FA70B}"/>
          </ac:spMkLst>
        </pc:spChg>
        <pc:graphicFrameChg chg="mod modGraphic">
          <ac:chgData name="Bonface Thuranira" userId="S::bonface.thuranira@valleyhospital.co.ke::41f165e0-d1db-4330-a88a-04acc8d6d653" providerId="AD" clId="Web-{5E6BA470-00F9-816E-917F-376AB51EF8AF}" dt="2025-09-15T05:42:14.005" v="5"/>
          <ac:graphicFrameMkLst>
            <pc:docMk/>
            <pc:sldMk cId="544652938" sldId="284"/>
            <ac:graphicFrameMk id="19" creationId="{85E15C61-2376-1FF4-48C5-3331B207F9BC}"/>
          </ac:graphicFrameMkLst>
        </pc:graphicFrameChg>
      </pc:sldChg>
      <pc:sldChg chg="modSp new">
        <pc:chgData name="Bonface Thuranira" userId="S::bonface.thuranira@valleyhospital.co.ke::41f165e0-d1db-4330-a88a-04acc8d6d653" providerId="AD" clId="Web-{5E6BA470-00F9-816E-917F-376AB51EF8AF}" dt="2025-09-15T05:53:59.682" v="27" actId="20577"/>
        <pc:sldMkLst>
          <pc:docMk/>
          <pc:sldMk cId="1221078979" sldId="332"/>
        </pc:sldMkLst>
        <pc:spChg chg="mod">
          <ac:chgData name="Bonface Thuranira" userId="S::bonface.thuranira@valleyhospital.co.ke::41f165e0-d1db-4330-a88a-04acc8d6d653" providerId="AD" clId="Web-{5E6BA470-00F9-816E-917F-376AB51EF8AF}" dt="2025-09-15T05:44:05.429" v="22" actId="20577"/>
          <ac:spMkLst>
            <pc:docMk/>
            <pc:sldMk cId="1221078979" sldId="332"/>
            <ac:spMk id="2" creationId="{DFC97679-0B4C-5BD5-B570-032DE434EF54}"/>
          </ac:spMkLst>
        </pc:spChg>
        <pc:spChg chg="mod">
          <ac:chgData name="Bonface Thuranira" userId="S::bonface.thuranira@valleyhospital.co.ke::41f165e0-d1db-4330-a88a-04acc8d6d653" providerId="AD" clId="Web-{5E6BA470-00F9-816E-917F-376AB51EF8AF}" dt="2025-09-15T05:53:27.865" v="23" actId="20577"/>
          <ac:spMkLst>
            <pc:docMk/>
            <pc:sldMk cId="1221078979" sldId="332"/>
            <ac:spMk id="3" creationId="{C1F23650-1F7F-F018-CCF1-A9E469CB842C}"/>
          </ac:spMkLst>
        </pc:spChg>
        <pc:spChg chg="mod">
          <ac:chgData name="Bonface Thuranira" userId="S::bonface.thuranira@valleyhospital.co.ke::41f165e0-d1db-4330-a88a-04acc8d6d653" providerId="AD" clId="Web-{5E6BA470-00F9-816E-917F-376AB51EF8AF}" dt="2025-09-15T05:53:59.682" v="27" actId="20577"/>
          <ac:spMkLst>
            <pc:docMk/>
            <pc:sldMk cId="1221078979" sldId="332"/>
            <ac:spMk id="4" creationId="{8E5A1CB9-AB0E-4A7A-E664-A93F7E2F8B6A}"/>
          </ac:spMkLst>
        </pc:spChg>
      </pc:sldChg>
    </pc:docChg>
  </pc:docChgLst>
  <pc:docChgLst>
    <pc:chgData name="Bonface Thuranira" userId="S::bonface.thuranira@valleyhospital.co.ke::41f165e0-d1db-4330-a88a-04acc8d6d653" providerId="AD" clId="Web-{7AFA5BA4-F20F-AA26-BC75-A0080F95B23F}"/>
    <pc:docChg chg="modSld">
      <pc:chgData name="Bonface Thuranira" userId="S::bonface.thuranira@valleyhospital.co.ke::41f165e0-d1db-4330-a88a-04acc8d6d653" providerId="AD" clId="Web-{7AFA5BA4-F20F-AA26-BC75-A0080F95B23F}" dt="2025-09-05T10:04:55.780" v="21" actId="20577"/>
      <pc:docMkLst>
        <pc:docMk/>
      </pc:docMkLst>
      <pc:sldChg chg="modSp">
        <pc:chgData name="Bonface Thuranira" userId="S::bonface.thuranira@valleyhospital.co.ke::41f165e0-d1db-4330-a88a-04acc8d6d653" providerId="AD" clId="Web-{7AFA5BA4-F20F-AA26-BC75-A0080F95B23F}" dt="2025-09-05T10:04:55.780" v="21" actId="20577"/>
        <pc:sldMkLst>
          <pc:docMk/>
          <pc:sldMk cId="2485494332" sldId="259"/>
        </pc:sldMkLst>
        <pc:spChg chg="mod">
          <ac:chgData name="Bonface Thuranira" userId="S::bonface.thuranira@valleyhospital.co.ke::41f165e0-d1db-4330-a88a-04acc8d6d653" providerId="AD" clId="Web-{7AFA5BA4-F20F-AA26-BC75-A0080F95B23F}" dt="2025-09-05T10:04:55.780" v="21" actId="20577"/>
          <ac:spMkLst>
            <pc:docMk/>
            <pc:sldMk cId="2485494332" sldId="259"/>
            <ac:spMk id="2" creationId="{C605CC05-07FC-61FC-22C8-9D6375F67BFF}"/>
          </ac:spMkLst>
        </pc:spChg>
        <pc:spChg chg="mod">
          <ac:chgData name="Bonface Thuranira" userId="S::bonface.thuranira@valleyhospital.co.ke::41f165e0-d1db-4330-a88a-04acc8d6d653" providerId="AD" clId="Web-{7AFA5BA4-F20F-AA26-BC75-A0080F95B23F}" dt="2025-09-05T10:03:26.602" v="13" actId="20577"/>
          <ac:spMkLst>
            <pc:docMk/>
            <pc:sldMk cId="2485494332" sldId="259"/>
            <ac:spMk id="3" creationId="{CA57B07C-A86F-A7C1-BA61-34DDA5CE7900}"/>
          </ac:spMkLst>
        </pc:spChg>
      </pc:sldChg>
    </pc:docChg>
  </pc:docChgLst>
  <pc:docChgLst>
    <pc:chgData name="Bonface Thuranira" userId="S::bonface.thuranira@valleyhospital.co.ke::41f165e0-d1db-4330-a88a-04acc8d6d653" providerId="AD" clId="Web-{390DBB27-D7EF-C349-AB4E-8FE75CD86D4E}"/>
    <pc:docChg chg="addSld delSld modSld sldOrd">
      <pc:chgData name="Bonface Thuranira" userId="S::bonface.thuranira@valleyhospital.co.ke::41f165e0-d1db-4330-a88a-04acc8d6d653" providerId="AD" clId="Web-{390DBB27-D7EF-C349-AB4E-8FE75CD86D4E}" dt="2025-09-08T10:07:28.100" v="687" actId="20577"/>
      <pc:docMkLst>
        <pc:docMk/>
      </pc:docMkLst>
      <pc:sldChg chg="addSp delSp modSp">
        <pc:chgData name="Bonface Thuranira" userId="S::bonface.thuranira@valleyhospital.co.ke::41f165e0-d1db-4330-a88a-04acc8d6d653" providerId="AD" clId="Web-{390DBB27-D7EF-C349-AB4E-8FE75CD86D4E}" dt="2025-09-08T09:54:47.497" v="621"/>
        <pc:sldMkLst>
          <pc:docMk/>
          <pc:sldMk cId="989528442" sldId="257"/>
        </pc:sldMkLst>
      </pc:sldChg>
      <pc:sldChg chg="addSp modSp mod setBg">
        <pc:chgData name="Bonface Thuranira" userId="S::bonface.thuranira@valleyhospital.co.ke::41f165e0-d1db-4330-a88a-04acc8d6d653" providerId="AD" clId="Web-{390DBB27-D7EF-C349-AB4E-8FE75CD86D4E}" dt="2025-09-08T09:52:42.305" v="610" actId="20577"/>
        <pc:sldMkLst>
          <pc:docMk/>
          <pc:sldMk cId="2404167853" sldId="258"/>
        </pc:sldMkLst>
        <pc:spChg chg="mod">
          <ac:chgData name="Bonface Thuranira" userId="S::bonface.thuranira@valleyhospital.co.ke::41f165e0-d1db-4330-a88a-04acc8d6d653" providerId="AD" clId="Web-{390DBB27-D7EF-C349-AB4E-8FE75CD86D4E}" dt="2025-09-08T09:52:16.351" v="602"/>
          <ac:spMkLst>
            <pc:docMk/>
            <pc:sldMk cId="2404167853" sldId="258"/>
            <ac:spMk id="2" creationId="{060140F2-01E6-F179-1C9B-AAB99B1204F7}"/>
          </ac:spMkLst>
        </pc:spChg>
        <pc:spChg chg="mod ord">
          <ac:chgData name="Bonface Thuranira" userId="S::bonface.thuranira@valleyhospital.co.ke::41f165e0-d1db-4330-a88a-04acc8d6d653" providerId="AD" clId="Web-{390DBB27-D7EF-C349-AB4E-8FE75CD86D4E}" dt="2025-09-08T09:52:16.351" v="602"/>
          <ac:spMkLst>
            <pc:docMk/>
            <pc:sldMk cId="2404167853" sldId="258"/>
            <ac:spMk id="5" creationId="{962CB00E-1B53-FB26-895A-8FCB1D253C3E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52:42.305" v="610" actId="20577"/>
          <ac:spMkLst>
            <pc:docMk/>
            <pc:sldMk cId="2404167853" sldId="258"/>
            <ac:spMk id="7" creationId="{E23AFD06-ED51-85B8-9F30-D22AF0823852}"/>
          </ac:spMkLst>
        </pc:spChg>
        <pc:grpChg chg="add">
          <ac:chgData name="Bonface Thuranira" userId="S::bonface.thuranira@valleyhospital.co.ke::41f165e0-d1db-4330-a88a-04acc8d6d653" providerId="AD" clId="Web-{390DBB27-D7EF-C349-AB4E-8FE75CD86D4E}" dt="2025-09-08T09:52:16.351" v="602"/>
          <ac:grpSpMkLst>
            <pc:docMk/>
            <pc:sldMk cId="2404167853" sldId="258"/>
            <ac:grpSpMk id="12" creationId="{4815A7B4-532E-48C9-AC24-D78ACF3339DB}"/>
          </ac:grpSpMkLst>
        </pc:grpChg>
        <pc:picChg chg="mod">
          <ac:chgData name="Bonface Thuranira" userId="S::bonface.thuranira@valleyhospital.co.ke::41f165e0-d1db-4330-a88a-04acc8d6d653" providerId="AD" clId="Web-{390DBB27-D7EF-C349-AB4E-8FE75CD86D4E}" dt="2025-09-08T09:52:16.351" v="602"/>
          <ac:picMkLst>
            <pc:docMk/>
            <pc:sldMk cId="2404167853" sldId="258"/>
            <ac:picMk id="6" creationId="{C7CACC85-C470-D9B9-7F85-803707E0A898}"/>
          </ac:picMkLst>
        </pc:picChg>
      </pc:sldChg>
      <pc:sldChg chg="modSp">
        <pc:chgData name="Bonface Thuranira" userId="S::bonface.thuranira@valleyhospital.co.ke::41f165e0-d1db-4330-a88a-04acc8d6d653" providerId="AD" clId="Web-{390DBB27-D7EF-C349-AB4E-8FE75CD86D4E}" dt="2025-09-08T09:56:15.187" v="629" actId="20577"/>
        <pc:sldMkLst>
          <pc:docMk/>
          <pc:sldMk cId="3792746896" sldId="260"/>
        </pc:sldMkLst>
        <pc:spChg chg="mod">
          <ac:chgData name="Bonface Thuranira" userId="S::bonface.thuranira@valleyhospital.co.ke::41f165e0-d1db-4330-a88a-04acc8d6d653" providerId="AD" clId="Web-{390DBB27-D7EF-C349-AB4E-8FE75CD86D4E}" dt="2025-09-08T07:23:25.460" v="19" actId="20577"/>
          <ac:spMkLst>
            <pc:docMk/>
            <pc:sldMk cId="3792746896" sldId="260"/>
            <ac:spMk id="2" creationId="{C605CC05-07FC-61FC-22C8-9D6375F67BFF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56:15.187" v="629" actId="20577"/>
          <ac:spMkLst>
            <pc:docMk/>
            <pc:sldMk cId="3792746896" sldId="260"/>
            <ac:spMk id="3" creationId="{CA57B07C-A86F-A7C1-BA61-34DDA5CE7900}"/>
          </ac:spMkLst>
        </pc:spChg>
      </pc:sldChg>
      <pc:sldChg chg="modSp add replId">
        <pc:chgData name="Bonface Thuranira" userId="S::bonface.thuranira@valleyhospital.co.ke::41f165e0-d1db-4330-a88a-04acc8d6d653" providerId="AD" clId="Web-{390DBB27-D7EF-C349-AB4E-8FE75CD86D4E}" dt="2025-09-08T07:59:22.999" v="166" actId="20577"/>
        <pc:sldMkLst>
          <pc:docMk/>
          <pc:sldMk cId="2497564561" sldId="261"/>
        </pc:sldMkLst>
        <pc:spChg chg="mod">
          <ac:chgData name="Bonface Thuranira" userId="S::bonface.thuranira@valleyhospital.co.ke::41f165e0-d1db-4330-a88a-04acc8d6d653" providerId="AD" clId="Web-{390DBB27-D7EF-C349-AB4E-8FE75CD86D4E}" dt="2025-09-08T07:26:03.512" v="45" actId="20577"/>
          <ac:spMkLst>
            <pc:docMk/>
            <pc:sldMk cId="2497564561" sldId="261"/>
            <ac:spMk id="2" creationId="{FADFF658-2F4B-E260-7BB1-7BAF5B895251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7:59:22.999" v="166" actId="20577"/>
          <ac:spMkLst>
            <pc:docMk/>
            <pc:sldMk cId="2497564561" sldId="261"/>
            <ac:spMk id="3" creationId="{E284F558-484A-EFED-81E2-F306B3FAC9C0}"/>
          </ac:spMkLst>
        </pc:spChg>
      </pc:sldChg>
      <pc:sldChg chg="modSp add replId">
        <pc:chgData name="Bonface Thuranira" userId="S::bonface.thuranira@valleyhospital.co.ke::41f165e0-d1db-4330-a88a-04acc8d6d653" providerId="AD" clId="Web-{390DBB27-D7EF-C349-AB4E-8FE75CD86D4E}" dt="2025-09-08T09:57:56.534" v="639" actId="20577"/>
        <pc:sldMkLst>
          <pc:docMk/>
          <pc:sldMk cId="1596053273" sldId="262"/>
        </pc:sldMkLst>
        <pc:spChg chg="mod">
          <ac:chgData name="Bonface Thuranira" userId="S::bonface.thuranira@valleyhospital.co.ke::41f165e0-d1db-4330-a88a-04acc8d6d653" providerId="AD" clId="Web-{390DBB27-D7EF-C349-AB4E-8FE75CD86D4E}" dt="2025-09-08T09:57:56.534" v="639" actId="20577"/>
          <ac:spMkLst>
            <pc:docMk/>
            <pc:sldMk cId="1596053273" sldId="262"/>
            <ac:spMk id="2" creationId="{0BC4B462-B7A8-C93A-64B7-1A6F9005251F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57:18.517" v="633" actId="20577"/>
          <ac:spMkLst>
            <pc:docMk/>
            <pc:sldMk cId="1596053273" sldId="262"/>
            <ac:spMk id="3" creationId="{5857F343-6D00-EDF5-F308-84EE92659923}"/>
          </ac:spMkLst>
        </pc:spChg>
      </pc:sldChg>
      <pc:sldChg chg="addSp modSp add ord replId">
        <pc:chgData name="Bonface Thuranira" userId="S::bonface.thuranira@valleyhospital.co.ke::41f165e0-d1db-4330-a88a-04acc8d6d653" providerId="AD" clId="Web-{390DBB27-D7EF-C349-AB4E-8FE75CD86D4E}" dt="2025-09-08T08:15:32.155" v="296"/>
        <pc:sldMkLst>
          <pc:docMk/>
          <pc:sldMk cId="3752675255" sldId="263"/>
        </pc:sldMkLst>
        <pc:spChg chg="mod">
          <ac:chgData name="Bonface Thuranira" userId="S::bonface.thuranira@valleyhospital.co.ke::41f165e0-d1db-4330-a88a-04acc8d6d653" providerId="AD" clId="Web-{390DBB27-D7EF-C349-AB4E-8FE75CD86D4E}" dt="2025-09-08T08:09:55.879" v="238" actId="20577"/>
          <ac:spMkLst>
            <pc:docMk/>
            <pc:sldMk cId="3752675255" sldId="263"/>
            <ac:spMk id="2" creationId="{D21CD713-4500-C7C2-7019-7FF6F2051EB0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09:29.394" v="234" actId="20577"/>
          <ac:spMkLst>
            <pc:docMk/>
            <pc:sldMk cId="3752675255" sldId="263"/>
            <ac:spMk id="3" creationId="{A3E95B6F-4DA3-00E8-CE8A-12424B03AACC}"/>
          </ac:spMkLst>
        </pc:spChg>
        <pc:picChg chg="add mod">
          <ac:chgData name="Bonface Thuranira" userId="S::bonface.thuranira@valleyhospital.co.ke::41f165e0-d1db-4330-a88a-04acc8d6d653" providerId="AD" clId="Web-{390DBB27-D7EF-C349-AB4E-8FE75CD86D4E}" dt="2025-09-08T08:10:09.098" v="239" actId="14100"/>
          <ac:picMkLst>
            <pc:docMk/>
            <pc:sldMk cId="3752675255" sldId="263"/>
            <ac:picMk id="4" creationId="{ED94D095-F866-FD87-8A68-0D83A30530AC}"/>
          </ac:picMkLst>
        </pc:picChg>
      </pc:sldChg>
      <pc:sldChg chg="addSp delSp modSp add replId">
        <pc:chgData name="Bonface Thuranira" userId="S::bonface.thuranira@valleyhospital.co.ke::41f165e0-d1db-4330-a88a-04acc8d6d653" providerId="AD" clId="Web-{390DBB27-D7EF-C349-AB4E-8FE75CD86D4E}" dt="2025-09-08T08:02:18.911" v="179" actId="1076"/>
        <pc:sldMkLst>
          <pc:docMk/>
          <pc:sldMk cId="2076061344" sldId="264"/>
        </pc:sldMkLst>
        <pc:spChg chg="mod">
          <ac:chgData name="Bonface Thuranira" userId="S::bonface.thuranira@valleyhospital.co.ke::41f165e0-d1db-4330-a88a-04acc8d6d653" providerId="AD" clId="Web-{390DBB27-D7EF-C349-AB4E-8FE75CD86D4E}" dt="2025-09-08T08:02:14.254" v="178" actId="14100"/>
          <ac:spMkLst>
            <pc:docMk/>
            <pc:sldMk cId="2076061344" sldId="264"/>
            <ac:spMk id="2" creationId="{C7CE6B74-EA5A-AA20-60D5-7BF7A4C80CD8}"/>
          </ac:spMkLst>
        </pc:spChg>
        <pc:graphicFrameChg chg="add mod">
          <ac:chgData name="Bonface Thuranira" userId="S::bonface.thuranira@valleyhospital.co.ke::41f165e0-d1db-4330-a88a-04acc8d6d653" providerId="AD" clId="Web-{390DBB27-D7EF-C349-AB4E-8FE75CD86D4E}" dt="2025-09-08T08:02:18.911" v="179" actId="1076"/>
          <ac:graphicFrameMkLst>
            <pc:docMk/>
            <pc:sldMk cId="2076061344" sldId="264"/>
            <ac:graphicFrameMk id="4" creationId="{C13A2F48-7B3A-E1F8-995A-591B45ABC89C}"/>
          </ac:graphicFrameMkLst>
        </pc:graphicFrameChg>
      </pc:sldChg>
      <pc:sldChg chg="addSp modSp add mod replId setBg">
        <pc:chgData name="Bonface Thuranira" userId="S::bonface.thuranira@valleyhospital.co.ke::41f165e0-d1db-4330-a88a-04acc8d6d653" providerId="AD" clId="Web-{390DBB27-D7EF-C349-AB4E-8FE75CD86D4E}" dt="2025-09-08T07:53:53.926" v="145"/>
        <pc:sldMkLst>
          <pc:docMk/>
          <pc:sldMk cId="2378365926" sldId="265"/>
        </pc:sldMkLst>
        <pc:spChg chg="mod">
          <ac:chgData name="Bonface Thuranira" userId="S::bonface.thuranira@valleyhospital.co.ke::41f165e0-d1db-4330-a88a-04acc8d6d653" providerId="AD" clId="Web-{390DBB27-D7EF-C349-AB4E-8FE75CD86D4E}" dt="2025-09-08T07:43:41.953" v="132"/>
          <ac:spMkLst>
            <pc:docMk/>
            <pc:sldMk cId="2378365926" sldId="265"/>
            <ac:spMk id="2" creationId="{E10D3F13-20FB-AB4C-D797-D39BE1CCFD5B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7:44:09.266" v="133" actId="20577"/>
          <ac:spMkLst>
            <pc:docMk/>
            <pc:sldMk cId="2378365926" sldId="265"/>
            <ac:spMk id="3" creationId="{60EF3803-5C27-9A93-6DFD-9D45700D3F9C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7:43:41.953" v="132"/>
          <ac:spMkLst>
            <pc:docMk/>
            <pc:sldMk cId="2378365926" sldId="265"/>
            <ac:spMk id="5" creationId="{785BB902-37E8-FAF9-2162-02974387031C}"/>
          </ac:spMkLst>
        </pc:spChg>
        <pc:spChg chg="mod ord">
          <ac:chgData name="Bonface Thuranira" userId="S::bonface.thuranira@valleyhospital.co.ke::41f165e0-d1db-4330-a88a-04acc8d6d653" providerId="AD" clId="Web-{390DBB27-D7EF-C349-AB4E-8FE75CD86D4E}" dt="2025-09-08T07:43:41.953" v="132"/>
          <ac:spMkLst>
            <pc:docMk/>
            <pc:sldMk cId="2378365926" sldId="265"/>
            <ac:spMk id="8" creationId="{2F9038DE-6D55-1B2F-160C-616417172857}"/>
          </ac:spMkLst>
        </pc:spChg>
        <pc:graphicFrameChg chg="add mod modGraphic">
          <ac:chgData name="Bonface Thuranira" userId="S::bonface.thuranira@valleyhospital.co.ke::41f165e0-d1db-4330-a88a-04acc8d6d653" providerId="AD" clId="Web-{390DBB27-D7EF-C349-AB4E-8FE75CD86D4E}" dt="2025-09-08T07:53:53.926" v="145"/>
          <ac:graphicFrameMkLst>
            <pc:docMk/>
            <pc:sldMk cId="2378365926" sldId="265"/>
            <ac:graphicFrameMk id="4" creationId="{51FC73F5-6FF5-48AE-6095-DDADB0D2FABB}"/>
          </ac:graphicFrameMkLst>
        </pc:graphicFrameChg>
        <pc:picChg chg="mod ord">
          <ac:chgData name="Bonface Thuranira" userId="S::bonface.thuranira@valleyhospital.co.ke::41f165e0-d1db-4330-a88a-04acc8d6d653" providerId="AD" clId="Web-{390DBB27-D7EF-C349-AB4E-8FE75CD86D4E}" dt="2025-09-08T07:43:41.953" v="132"/>
          <ac:picMkLst>
            <pc:docMk/>
            <pc:sldMk cId="2378365926" sldId="265"/>
            <ac:picMk id="6" creationId="{1929AFFF-FDD6-3C1D-F43B-79F26E62AA1D}"/>
          </ac:picMkLst>
        </pc:picChg>
      </pc:sldChg>
      <pc:sldChg chg="addSp delSp modSp add replId">
        <pc:chgData name="Bonface Thuranira" userId="S::bonface.thuranira@valleyhospital.co.ke::41f165e0-d1db-4330-a88a-04acc8d6d653" providerId="AD" clId="Web-{390DBB27-D7EF-C349-AB4E-8FE75CD86D4E}" dt="2025-09-08T07:57:50.027" v="164" actId="20577"/>
        <pc:sldMkLst>
          <pc:docMk/>
          <pc:sldMk cId="3703661362" sldId="266"/>
        </pc:sldMkLst>
        <pc:spChg chg="mod">
          <ac:chgData name="Bonface Thuranira" userId="S::bonface.thuranira@valleyhospital.co.ke::41f165e0-d1db-4330-a88a-04acc8d6d653" providerId="AD" clId="Web-{390DBB27-D7EF-C349-AB4E-8FE75CD86D4E}" dt="2025-09-08T07:57:50.027" v="164" actId="20577"/>
          <ac:spMkLst>
            <pc:docMk/>
            <pc:sldMk cId="3703661362" sldId="266"/>
            <ac:spMk id="2" creationId="{E7D47F73-FC99-E495-B5A4-D5FB5407301B}"/>
          </ac:spMkLst>
        </pc:spChg>
        <pc:picChg chg="add mod">
          <ac:chgData name="Bonface Thuranira" userId="S::bonface.thuranira@valleyhospital.co.ke::41f165e0-d1db-4330-a88a-04acc8d6d653" providerId="AD" clId="Web-{390DBB27-D7EF-C349-AB4E-8FE75CD86D4E}" dt="2025-09-08T07:57:21.245" v="155" actId="14100"/>
          <ac:picMkLst>
            <pc:docMk/>
            <pc:sldMk cId="3703661362" sldId="266"/>
            <ac:picMk id="17" creationId="{607B4366-E3A9-D5CD-1EA1-E116EE7CD4D9}"/>
          </ac:picMkLst>
        </pc:picChg>
      </pc:sldChg>
      <pc:sldChg chg="addSp delSp modSp add replId">
        <pc:chgData name="Bonface Thuranira" userId="S::bonface.thuranira@valleyhospital.co.ke::41f165e0-d1db-4330-a88a-04acc8d6d653" providerId="AD" clId="Web-{390DBB27-D7EF-C349-AB4E-8FE75CD86D4E}" dt="2025-09-08T08:04:55.619" v="216" actId="1076"/>
        <pc:sldMkLst>
          <pc:docMk/>
          <pc:sldMk cId="2342442111" sldId="267"/>
        </pc:sldMkLst>
        <pc:spChg chg="mod">
          <ac:chgData name="Bonface Thuranira" userId="S::bonface.thuranira@valleyhospital.co.ke::41f165e0-d1db-4330-a88a-04acc8d6d653" providerId="AD" clId="Web-{390DBB27-D7EF-C349-AB4E-8FE75CD86D4E}" dt="2025-09-08T08:04:48.056" v="214" actId="20577"/>
          <ac:spMkLst>
            <pc:docMk/>
            <pc:sldMk cId="2342442111" sldId="267"/>
            <ac:spMk id="2" creationId="{E053A677-1F19-5487-50D6-BE9A5EC5FD30}"/>
          </ac:spMkLst>
        </pc:spChg>
        <pc:graphicFrameChg chg="add mod modGraphic">
          <ac:chgData name="Bonface Thuranira" userId="S::bonface.thuranira@valleyhospital.co.ke::41f165e0-d1db-4330-a88a-04acc8d6d653" providerId="AD" clId="Web-{390DBB27-D7EF-C349-AB4E-8FE75CD86D4E}" dt="2025-09-08T08:04:55.619" v="216" actId="1076"/>
          <ac:graphicFrameMkLst>
            <pc:docMk/>
            <pc:sldMk cId="2342442111" sldId="267"/>
            <ac:graphicFrameMk id="7" creationId="{9DA8C125-03A5-47A4-F197-0E95E294076F}"/>
          </ac:graphicFrameMkLst>
        </pc:graphicFrameChg>
      </pc:sldChg>
      <pc:sldChg chg="addSp delSp modSp add del replId">
        <pc:chgData name="Bonface Thuranira" userId="S::bonface.thuranira@valleyhospital.co.ke::41f165e0-d1db-4330-a88a-04acc8d6d653" providerId="AD" clId="Web-{390DBB27-D7EF-C349-AB4E-8FE75CD86D4E}" dt="2025-09-08T08:27:56.242" v="330"/>
        <pc:sldMkLst>
          <pc:docMk/>
          <pc:sldMk cId="2413928684" sldId="268"/>
        </pc:sldMkLst>
      </pc:sldChg>
      <pc:sldChg chg="addSp delSp modSp new mod setBg">
        <pc:chgData name="Bonface Thuranira" userId="S::bonface.thuranira@valleyhospital.co.ke::41f165e0-d1db-4330-a88a-04acc8d6d653" providerId="AD" clId="Web-{390DBB27-D7EF-C349-AB4E-8FE75CD86D4E}" dt="2025-09-08T10:02:50.169" v="647" actId="20577"/>
        <pc:sldMkLst>
          <pc:docMk/>
          <pc:sldMk cId="2133015641" sldId="269"/>
        </pc:sldMkLst>
        <pc:spChg chg="mod">
          <ac:chgData name="Bonface Thuranira" userId="S::bonface.thuranira@valleyhospital.co.ke::41f165e0-d1db-4330-a88a-04acc8d6d653" providerId="AD" clId="Web-{390DBB27-D7EF-C349-AB4E-8FE75CD86D4E}" dt="2025-09-08T10:01:55.808" v="644"/>
          <ac:spMkLst>
            <pc:docMk/>
            <pc:sldMk cId="2133015641" sldId="269"/>
            <ac:spMk id="2" creationId="{B6559A97-ABC8-DE7B-A052-751CA7FA3E10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10:02:50.169" v="647" actId="20577"/>
          <ac:spMkLst>
            <pc:docMk/>
            <pc:sldMk cId="2133015641" sldId="269"/>
            <ac:spMk id="4" creationId="{0A6B938B-CA4F-904B-C4E0-7C80211CE9F8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10:01:55.808" v="644"/>
          <ac:spMkLst>
            <pc:docMk/>
            <pc:sldMk cId="2133015641" sldId="269"/>
            <ac:spMk id="5" creationId="{B3EF4F4C-8EF2-E720-532A-C136E0151A81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10:01:55.808" v="644"/>
          <ac:spMkLst>
            <pc:docMk/>
            <pc:sldMk cId="2133015641" sldId="269"/>
            <ac:spMk id="22" creationId="{45B71F80-1F92-4074-84D9-16A062B215B3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10:01:55.808" v="644"/>
          <ac:spMkLst>
            <pc:docMk/>
            <pc:sldMk cId="2133015641" sldId="269"/>
            <ac:spMk id="23" creationId="{7209C9DA-6E0D-46D9-8275-C52222D8CCAC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10:01:55.808" v="644"/>
          <ac:spMkLst>
            <pc:docMk/>
            <pc:sldMk cId="2133015641" sldId="269"/>
            <ac:spMk id="24" creationId="{3EB57A4D-E0D0-46DA-B339-F24CA46FA70B}"/>
          </ac:spMkLst>
        </pc:spChg>
        <pc:graphicFrameChg chg="add mod ord modGraphic">
          <ac:chgData name="Bonface Thuranira" userId="S::bonface.thuranira@valleyhospital.co.ke::41f165e0-d1db-4330-a88a-04acc8d6d653" providerId="AD" clId="Web-{390DBB27-D7EF-C349-AB4E-8FE75CD86D4E}" dt="2025-09-08T10:02:15.980" v="646" actId="1076"/>
          <ac:graphicFrameMkLst>
            <pc:docMk/>
            <pc:sldMk cId="2133015641" sldId="269"/>
            <ac:graphicFrameMk id="7" creationId="{209E486D-6966-EFDE-5A50-FEC9CBAD6F1C}"/>
          </ac:graphicFrameMkLst>
        </pc:graphicFrameChg>
      </pc:sldChg>
      <pc:sldChg chg="modSp add">
        <pc:chgData name="Bonface Thuranira" userId="S::bonface.thuranira@valleyhospital.co.ke::41f165e0-d1db-4330-a88a-04acc8d6d653" providerId="AD" clId="Web-{390DBB27-D7EF-C349-AB4E-8FE75CD86D4E}" dt="2025-09-08T08:24:26.907" v="312"/>
        <pc:sldMkLst>
          <pc:docMk/>
          <pc:sldMk cId="1212050895" sldId="281"/>
        </pc:sldMkLst>
        <pc:spChg chg="mod">
          <ac:chgData name="Bonface Thuranira" userId="S::bonface.thuranira@valleyhospital.co.ke::41f165e0-d1db-4330-a88a-04acc8d6d653" providerId="AD" clId="Web-{390DBB27-D7EF-C349-AB4E-8FE75CD86D4E}" dt="2025-09-08T08:23:38.046" v="302"/>
          <ac:spMkLst>
            <pc:docMk/>
            <pc:sldMk cId="1212050895" sldId="281"/>
            <ac:spMk id="9" creationId="{F3337850-B616-953C-E6C4-2CBD587401E7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23:34.890" v="301"/>
          <ac:spMkLst>
            <pc:docMk/>
            <pc:sldMk cId="1212050895" sldId="281"/>
            <ac:spMk id="10" creationId="{4280B713-A366-56F0-54E7-F65C9660B62D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23:28.999" v="299"/>
          <ac:spMkLst>
            <pc:docMk/>
            <pc:sldMk cId="1212050895" sldId="281"/>
            <ac:spMk id="13" creationId="{861B5A3F-2C23-07AD-2F34-87ABE0E01B8A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23:45.078" v="304"/>
          <ac:spMkLst>
            <pc:docMk/>
            <pc:sldMk cId="1212050895" sldId="281"/>
            <ac:spMk id="14" creationId="{AE340003-CFCB-6A22-56B6-2CB46BF436CA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23:41.765" v="303"/>
          <ac:spMkLst>
            <pc:docMk/>
            <pc:sldMk cId="1212050895" sldId="281"/>
            <ac:spMk id="15" creationId="{C9A38C68-7C60-E629-6ED4-75A2F23FF2D4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23:32.077" v="300"/>
          <ac:spMkLst>
            <pc:docMk/>
            <pc:sldMk cId="1212050895" sldId="281"/>
            <ac:spMk id="24" creationId="{17490BFC-FA0F-4E79-7D9F-D85B77A77D19}"/>
          </ac:spMkLst>
        </pc:spChg>
        <pc:cxnChg chg="mod">
          <ac:chgData name="Bonface Thuranira" userId="S::bonface.thuranira@valleyhospital.co.ke::41f165e0-d1db-4330-a88a-04acc8d6d653" providerId="AD" clId="Web-{390DBB27-D7EF-C349-AB4E-8FE75CD86D4E}" dt="2025-09-08T08:24:00.078" v="306"/>
          <ac:cxnSpMkLst>
            <pc:docMk/>
            <pc:sldMk cId="1212050895" sldId="281"/>
            <ac:cxnSpMk id="11" creationId="{48526E09-DC08-63E1-D887-A286819903BB}"/>
          </ac:cxnSpMkLst>
        </pc:cxnChg>
        <pc:cxnChg chg="mod">
          <ac:chgData name="Bonface Thuranira" userId="S::bonface.thuranira@valleyhospital.co.ke::41f165e0-d1db-4330-a88a-04acc8d6d653" providerId="AD" clId="Web-{390DBB27-D7EF-C349-AB4E-8FE75CD86D4E}" dt="2025-09-08T08:23:51.531" v="305"/>
          <ac:cxnSpMkLst>
            <pc:docMk/>
            <pc:sldMk cId="1212050895" sldId="281"/>
            <ac:cxnSpMk id="16" creationId="{34E9A121-875E-1257-6D2E-4671F14347F2}"/>
          </ac:cxnSpMkLst>
        </pc:cxnChg>
        <pc:cxnChg chg="mod">
          <ac:chgData name="Bonface Thuranira" userId="S::bonface.thuranira@valleyhospital.co.ke::41f165e0-d1db-4330-a88a-04acc8d6d653" providerId="AD" clId="Web-{390DBB27-D7EF-C349-AB4E-8FE75CD86D4E}" dt="2025-09-08T08:24:26.907" v="312"/>
          <ac:cxnSpMkLst>
            <pc:docMk/>
            <pc:sldMk cId="1212050895" sldId="281"/>
            <ac:cxnSpMk id="17" creationId="{DD264839-3D69-9A3A-C02D-40ACBD262129}"/>
          </ac:cxnSpMkLst>
        </pc:cxnChg>
        <pc:cxnChg chg="mod">
          <ac:chgData name="Bonface Thuranira" userId="S::bonface.thuranira@valleyhospital.co.ke::41f165e0-d1db-4330-a88a-04acc8d6d653" providerId="AD" clId="Web-{390DBB27-D7EF-C349-AB4E-8FE75CD86D4E}" dt="2025-09-08T08:24:17.016" v="310"/>
          <ac:cxnSpMkLst>
            <pc:docMk/>
            <pc:sldMk cId="1212050895" sldId="281"/>
            <ac:cxnSpMk id="18" creationId="{DC9F4707-5A7B-DAA8-0BD0-46C364DC51E6}"/>
          </ac:cxnSpMkLst>
        </pc:cxnChg>
        <pc:cxnChg chg="mod">
          <ac:chgData name="Bonface Thuranira" userId="S::bonface.thuranira@valleyhospital.co.ke::41f165e0-d1db-4330-a88a-04acc8d6d653" providerId="AD" clId="Web-{390DBB27-D7EF-C349-AB4E-8FE75CD86D4E}" dt="2025-09-08T08:24:22.157" v="311"/>
          <ac:cxnSpMkLst>
            <pc:docMk/>
            <pc:sldMk cId="1212050895" sldId="281"/>
            <ac:cxnSpMk id="19" creationId="{CE1087CE-A96F-DBC5-FE99-5133F7605CDD}"/>
          </ac:cxnSpMkLst>
        </pc:cxnChg>
        <pc:cxnChg chg="mod">
          <ac:chgData name="Bonface Thuranira" userId="S::bonface.thuranira@valleyhospital.co.ke::41f165e0-d1db-4330-a88a-04acc8d6d653" providerId="AD" clId="Web-{390DBB27-D7EF-C349-AB4E-8FE75CD86D4E}" dt="2025-09-08T08:24:12.501" v="309"/>
          <ac:cxnSpMkLst>
            <pc:docMk/>
            <pc:sldMk cId="1212050895" sldId="281"/>
            <ac:cxnSpMk id="33" creationId="{0F7DA5CB-EC6D-74E1-BD1A-8657FD6F9684}"/>
          </ac:cxnSpMkLst>
        </pc:cxnChg>
        <pc:cxnChg chg="mod">
          <ac:chgData name="Bonface Thuranira" userId="S::bonface.thuranira@valleyhospital.co.ke::41f165e0-d1db-4330-a88a-04acc8d6d653" providerId="AD" clId="Web-{390DBB27-D7EF-C349-AB4E-8FE75CD86D4E}" dt="2025-09-08T08:24:07.329" v="308"/>
          <ac:cxnSpMkLst>
            <pc:docMk/>
            <pc:sldMk cId="1212050895" sldId="281"/>
            <ac:cxnSpMk id="34" creationId="{F3E77248-6418-78DA-96AA-52268B6D16D3}"/>
          </ac:cxnSpMkLst>
        </pc:cxnChg>
      </pc:sldChg>
      <pc:sldChg chg="addSp delSp modSp new mod ord setBg">
        <pc:chgData name="Bonface Thuranira" userId="S::bonface.thuranira@valleyhospital.co.ke::41f165e0-d1db-4330-a88a-04acc8d6d653" providerId="AD" clId="Web-{390DBB27-D7EF-C349-AB4E-8FE75CD86D4E}" dt="2025-09-08T10:04:46.641" v="655" actId="20577"/>
        <pc:sldMkLst>
          <pc:docMk/>
          <pc:sldMk cId="1232353109" sldId="282"/>
        </pc:sldMkLst>
        <pc:spChg chg="mod">
          <ac:chgData name="Bonface Thuranira" userId="S::bonface.thuranira@valleyhospital.co.ke::41f165e0-d1db-4330-a88a-04acc8d6d653" providerId="AD" clId="Web-{390DBB27-D7EF-C349-AB4E-8FE75CD86D4E}" dt="2025-09-08T10:04:03.906" v="650"/>
          <ac:spMkLst>
            <pc:docMk/>
            <pc:sldMk cId="1232353109" sldId="282"/>
            <ac:spMk id="2" creationId="{C231AF6F-7211-6910-08F4-CCFB01EFF84E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10:04:46.641" v="655" actId="20577"/>
          <ac:spMkLst>
            <pc:docMk/>
            <pc:sldMk cId="1232353109" sldId="282"/>
            <ac:spMk id="4" creationId="{BDE930A2-3401-823C-11B7-32E0D2F32DEA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10:04:03.906" v="650"/>
          <ac:spMkLst>
            <pc:docMk/>
            <pc:sldMk cId="1232353109" sldId="282"/>
            <ac:spMk id="5" creationId="{88CB2F7C-F6EF-CE29-AB49-9AF8C525827C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10:04:03.906" v="650"/>
          <ac:spMkLst>
            <pc:docMk/>
            <pc:sldMk cId="1232353109" sldId="282"/>
            <ac:spMk id="24" creationId="{DC99427B-A97E-40A3-B1FD-4557346C6A91}"/>
          </ac:spMkLst>
        </pc:spChg>
        <pc:grpChg chg="add">
          <ac:chgData name="Bonface Thuranira" userId="S::bonface.thuranira@valleyhospital.co.ke::41f165e0-d1db-4330-a88a-04acc8d6d653" providerId="AD" clId="Web-{390DBB27-D7EF-C349-AB4E-8FE75CD86D4E}" dt="2025-09-08T10:04:03.906" v="650"/>
          <ac:grpSpMkLst>
            <pc:docMk/>
            <pc:sldMk cId="1232353109" sldId="282"/>
            <ac:grpSpMk id="12" creationId="{4815A7B4-532E-48C9-AC24-D78ACF3339DB}"/>
          </ac:grpSpMkLst>
        </pc:grpChg>
        <pc:picChg chg="add">
          <ac:chgData name="Bonface Thuranira" userId="S::bonface.thuranira@valleyhospital.co.ke::41f165e0-d1db-4330-a88a-04acc8d6d653" providerId="AD" clId="Web-{390DBB27-D7EF-C349-AB4E-8FE75CD86D4E}" dt="2025-09-08T10:04:03.906" v="650"/>
          <ac:picMkLst>
            <pc:docMk/>
            <pc:sldMk cId="1232353109" sldId="282"/>
            <ac:picMk id="9" creationId="{487059DA-CE21-D9E2-8B16-50C3F17E181C}"/>
          </ac:picMkLst>
        </pc:picChg>
      </pc:sldChg>
      <pc:sldChg chg="add del">
        <pc:chgData name="Bonface Thuranira" userId="S::bonface.thuranira@valleyhospital.co.ke::41f165e0-d1db-4330-a88a-04acc8d6d653" providerId="AD" clId="Web-{390DBB27-D7EF-C349-AB4E-8FE75CD86D4E}" dt="2025-09-08T08:25:14.018" v="314"/>
        <pc:sldMkLst>
          <pc:docMk/>
          <pc:sldMk cId="2941505282" sldId="282"/>
        </pc:sldMkLst>
      </pc:sldChg>
      <pc:sldChg chg="add">
        <pc:chgData name="Bonface Thuranira" userId="S::bonface.thuranira@valleyhospital.co.ke::41f165e0-d1db-4330-a88a-04acc8d6d653" providerId="AD" clId="Web-{390DBB27-D7EF-C349-AB4E-8FE75CD86D4E}" dt="2025-09-08T08:28:53.228" v="332"/>
        <pc:sldMkLst>
          <pc:docMk/>
          <pc:sldMk cId="1828645" sldId="283"/>
        </pc:sldMkLst>
      </pc:sldChg>
      <pc:sldChg chg="addSp delSp modSp add">
        <pc:chgData name="Bonface Thuranira" userId="S::bonface.thuranira@valleyhospital.co.ke::41f165e0-d1db-4330-a88a-04acc8d6d653" providerId="AD" clId="Web-{390DBB27-D7EF-C349-AB4E-8FE75CD86D4E}" dt="2025-09-08T09:23:31.625" v="471"/>
        <pc:sldMkLst>
          <pc:docMk/>
          <pc:sldMk cId="544652938" sldId="284"/>
        </pc:sldMkLst>
        <pc:spChg chg="mod">
          <ac:chgData name="Bonface Thuranira" userId="S::bonface.thuranira@valleyhospital.co.ke::41f165e0-d1db-4330-a88a-04acc8d6d653" providerId="AD" clId="Web-{390DBB27-D7EF-C349-AB4E-8FE75CD86D4E}" dt="2025-09-08T09:23:31.609" v="470"/>
          <ac:spMkLst>
            <pc:docMk/>
            <pc:sldMk cId="544652938" sldId="284"/>
            <ac:spMk id="2" creationId="{A7210A48-7855-F843-BCEF-1D4862AB239E}"/>
          </ac:spMkLst>
        </pc:spChg>
        <pc:graphicFrameChg chg="mod modGraphic">
          <ac:chgData name="Bonface Thuranira" userId="S::bonface.thuranira@valleyhospital.co.ke::41f165e0-d1db-4330-a88a-04acc8d6d653" providerId="AD" clId="Web-{390DBB27-D7EF-C349-AB4E-8FE75CD86D4E}" dt="2025-09-08T09:23:31.625" v="471"/>
          <ac:graphicFrameMkLst>
            <pc:docMk/>
            <pc:sldMk cId="544652938" sldId="284"/>
            <ac:graphicFrameMk id="19" creationId="{85E15C61-2376-1FF4-48C5-3331B207F9BC}"/>
          </ac:graphicFrameMkLst>
        </pc:graphicFrameChg>
      </pc:sldChg>
      <pc:sldChg chg="modSp add">
        <pc:chgData name="Bonface Thuranira" userId="S::bonface.thuranira@valleyhospital.co.ke::41f165e0-d1db-4330-a88a-04acc8d6d653" providerId="AD" clId="Web-{390DBB27-D7EF-C349-AB4E-8FE75CD86D4E}" dt="2025-09-08T08:34:45.474" v="351" actId="1076"/>
        <pc:sldMkLst>
          <pc:docMk/>
          <pc:sldMk cId="184146894" sldId="286"/>
        </pc:sldMkLst>
        <pc:picChg chg="mod">
          <ac:chgData name="Bonface Thuranira" userId="S::bonface.thuranira@valleyhospital.co.ke::41f165e0-d1db-4330-a88a-04acc8d6d653" providerId="AD" clId="Web-{390DBB27-D7EF-C349-AB4E-8FE75CD86D4E}" dt="2025-09-08T08:34:35.364" v="349" actId="14100"/>
          <ac:picMkLst>
            <pc:docMk/>
            <pc:sldMk cId="184146894" sldId="286"/>
            <ac:picMk id="4" creationId="{4721E26D-96F8-0670-A1D0-7E4C1BA2BB6B}"/>
          </ac:picMkLst>
        </pc:picChg>
        <pc:picChg chg="mod">
          <ac:chgData name="Bonface Thuranira" userId="S::bonface.thuranira@valleyhospital.co.ke::41f165e0-d1db-4330-a88a-04acc8d6d653" providerId="AD" clId="Web-{390DBB27-D7EF-C349-AB4E-8FE75CD86D4E}" dt="2025-09-08T08:34:28.911" v="348" actId="14100"/>
          <ac:picMkLst>
            <pc:docMk/>
            <pc:sldMk cId="184146894" sldId="286"/>
            <ac:picMk id="5" creationId="{2BDD0839-FF79-03C8-A352-C0BC99662ABC}"/>
          </ac:picMkLst>
        </pc:picChg>
        <pc:picChg chg="mod">
          <ac:chgData name="Bonface Thuranira" userId="S::bonface.thuranira@valleyhospital.co.ke::41f165e0-d1db-4330-a88a-04acc8d6d653" providerId="AD" clId="Web-{390DBB27-D7EF-C349-AB4E-8FE75CD86D4E}" dt="2025-09-08T08:34:45.474" v="351" actId="1076"/>
          <ac:picMkLst>
            <pc:docMk/>
            <pc:sldMk cId="184146894" sldId="286"/>
            <ac:picMk id="6" creationId="{FF155B32-669A-E745-F91B-CFF042F6DCEB}"/>
          </ac:picMkLst>
        </pc:picChg>
      </pc:sldChg>
      <pc:sldChg chg="new del">
        <pc:chgData name="Bonface Thuranira" userId="S::bonface.thuranira@valleyhospital.co.ke::41f165e0-d1db-4330-a88a-04acc8d6d653" providerId="AD" clId="Web-{390DBB27-D7EF-C349-AB4E-8FE75CD86D4E}" dt="2025-09-08T08:36:49.916" v="354"/>
        <pc:sldMkLst>
          <pc:docMk/>
          <pc:sldMk cId="988921767" sldId="287"/>
        </pc:sldMkLst>
      </pc:sldChg>
      <pc:sldChg chg="add">
        <pc:chgData name="Bonface Thuranira" userId="S::bonface.thuranira@valleyhospital.co.ke::41f165e0-d1db-4330-a88a-04acc8d6d653" providerId="AD" clId="Web-{390DBB27-D7EF-C349-AB4E-8FE75CD86D4E}" dt="2025-09-08T08:36:15.915" v="353"/>
        <pc:sldMkLst>
          <pc:docMk/>
          <pc:sldMk cId="4127760078" sldId="293"/>
        </pc:sldMkLst>
      </pc:sldChg>
      <pc:sldChg chg="new del">
        <pc:chgData name="Bonface Thuranira" userId="S::bonface.thuranira@valleyhospital.co.ke::41f165e0-d1db-4330-a88a-04acc8d6d653" providerId="AD" clId="Web-{390DBB27-D7EF-C349-AB4E-8FE75CD86D4E}" dt="2025-09-08T08:38:53.029" v="362"/>
        <pc:sldMkLst>
          <pc:docMk/>
          <pc:sldMk cId="3105006185" sldId="294"/>
        </pc:sldMkLst>
      </pc:sldChg>
      <pc:sldChg chg="modSp add">
        <pc:chgData name="Bonface Thuranira" userId="S::bonface.thuranira@valleyhospital.co.ke::41f165e0-d1db-4330-a88a-04acc8d6d653" providerId="AD" clId="Web-{390DBB27-D7EF-C349-AB4E-8FE75CD86D4E}" dt="2025-09-08T08:37:31.011" v="359" actId="20577"/>
        <pc:sldMkLst>
          <pc:docMk/>
          <pc:sldMk cId="904159624" sldId="295"/>
        </pc:sldMkLst>
        <pc:spChg chg="mod">
          <ac:chgData name="Bonface Thuranira" userId="S::bonface.thuranira@valleyhospital.co.ke::41f165e0-d1db-4330-a88a-04acc8d6d653" providerId="AD" clId="Web-{390DBB27-D7EF-C349-AB4E-8FE75CD86D4E}" dt="2025-09-08T08:37:31.011" v="359" actId="20577"/>
          <ac:spMkLst>
            <pc:docMk/>
            <pc:sldMk cId="904159624" sldId="295"/>
            <ac:spMk id="2" creationId="{C9DB4035-7AC1-E880-7BF0-C04403AE9353}"/>
          </ac:spMkLst>
        </pc:spChg>
      </pc:sldChg>
      <pc:sldChg chg="new del">
        <pc:chgData name="Bonface Thuranira" userId="S::bonface.thuranira@valleyhospital.co.ke::41f165e0-d1db-4330-a88a-04acc8d6d653" providerId="AD" clId="Web-{390DBB27-D7EF-C349-AB4E-8FE75CD86D4E}" dt="2025-09-08T08:38:57.545" v="363"/>
        <pc:sldMkLst>
          <pc:docMk/>
          <pc:sldMk cId="2065830542" sldId="296"/>
        </pc:sldMkLst>
      </pc:sldChg>
      <pc:sldChg chg="add">
        <pc:chgData name="Bonface Thuranira" userId="S::bonface.thuranira@valleyhospital.co.ke::41f165e0-d1db-4330-a88a-04acc8d6d653" providerId="AD" clId="Web-{390DBB27-D7EF-C349-AB4E-8FE75CD86D4E}" dt="2025-09-08T08:38:31.919" v="361"/>
        <pc:sldMkLst>
          <pc:docMk/>
          <pc:sldMk cId="1618623214" sldId="303"/>
        </pc:sldMkLst>
      </pc:sldChg>
      <pc:sldChg chg="new del">
        <pc:chgData name="Bonface Thuranira" userId="S::bonface.thuranira@valleyhospital.co.ke::41f165e0-d1db-4330-a88a-04acc8d6d653" providerId="AD" clId="Web-{390DBB27-D7EF-C349-AB4E-8FE75CD86D4E}" dt="2025-09-08T08:41:59.363" v="372"/>
        <pc:sldMkLst>
          <pc:docMk/>
          <pc:sldMk cId="2420314758" sldId="304"/>
        </pc:sldMkLst>
      </pc:sldChg>
      <pc:sldChg chg="modSp add">
        <pc:chgData name="Bonface Thuranira" userId="S::bonface.thuranira@valleyhospital.co.ke::41f165e0-d1db-4330-a88a-04acc8d6d653" providerId="AD" clId="Web-{390DBB27-D7EF-C349-AB4E-8FE75CD86D4E}" dt="2025-09-08T08:40:43.798" v="371"/>
        <pc:sldMkLst>
          <pc:docMk/>
          <pc:sldMk cId="2528314495" sldId="307"/>
        </pc:sldMkLst>
        <pc:spChg chg="mod">
          <ac:chgData name="Bonface Thuranira" userId="S::bonface.thuranira@valleyhospital.co.ke::41f165e0-d1db-4330-a88a-04acc8d6d653" providerId="AD" clId="Web-{390DBB27-D7EF-C349-AB4E-8FE75CD86D4E}" dt="2025-09-08T08:40:21.016" v="366"/>
          <ac:spMkLst>
            <pc:docMk/>
            <pc:sldMk cId="2528314495" sldId="307"/>
            <ac:spMk id="3" creationId="{11418FB0-29F8-ED95-449F-2435B006E98F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40:38.282" v="369"/>
          <ac:spMkLst>
            <pc:docMk/>
            <pc:sldMk cId="2528314495" sldId="307"/>
            <ac:spMk id="4" creationId="{32E74B0D-F213-06E0-BAE8-280E73D979C5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40:40.876" v="370"/>
          <ac:spMkLst>
            <pc:docMk/>
            <pc:sldMk cId="2528314495" sldId="307"/>
            <ac:spMk id="6" creationId="{301D58F0-2726-4D24-8A4E-A637FCB78305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40:43.798" v="371"/>
          <ac:spMkLst>
            <pc:docMk/>
            <pc:sldMk cId="2528314495" sldId="307"/>
            <ac:spMk id="8" creationId="{4B391385-0A3B-B909-3D9F-8B20891FFC1B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40:24.157" v="367"/>
          <ac:spMkLst>
            <pc:docMk/>
            <pc:sldMk cId="2528314495" sldId="307"/>
            <ac:spMk id="9" creationId="{D7E043DC-6449-9833-A1CD-160D58A61C00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8:40:27.032" v="368"/>
          <ac:spMkLst>
            <pc:docMk/>
            <pc:sldMk cId="2528314495" sldId="307"/>
            <ac:spMk id="14" creationId="{F0706116-04FB-863C-4795-96B54D6DB54D}"/>
          </ac:spMkLst>
        </pc:spChg>
      </pc:sldChg>
      <pc:sldChg chg="new del ord">
        <pc:chgData name="Bonface Thuranira" userId="S::bonface.thuranira@valleyhospital.co.ke::41f165e0-d1db-4330-a88a-04acc8d6d653" providerId="AD" clId="Web-{390DBB27-D7EF-C349-AB4E-8FE75CD86D4E}" dt="2025-09-08T10:05:42.143" v="656"/>
        <pc:sldMkLst>
          <pc:docMk/>
          <pc:sldMk cId="3934779750" sldId="308"/>
        </pc:sldMkLst>
      </pc:sldChg>
      <pc:sldChg chg="addSp delSp modSp add mod setBg">
        <pc:chgData name="Bonface Thuranira" userId="S::bonface.thuranira@valleyhospital.co.ke::41f165e0-d1db-4330-a88a-04acc8d6d653" providerId="AD" clId="Web-{390DBB27-D7EF-C349-AB4E-8FE75CD86D4E}" dt="2025-09-08T09:31:40.686" v="517"/>
        <pc:sldMkLst>
          <pc:docMk/>
          <pc:sldMk cId="1293784477" sldId="313"/>
        </pc:sldMkLst>
        <pc:spChg chg="mod">
          <ac:chgData name="Bonface Thuranira" userId="S::bonface.thuranira@valleyhospital.co.ke::41f165e0-d1db-4330-a88a-04acc8d6d653" providerId="AD" clId="Web-{390DBB27-D7EF-C349-AB4E-8FE75CD86D4E}" dt="2025-09-08T09:31:40.686" v="517"/>
          <ac:spMkLst>
            <pc:docMk/>
            <pc:sldMk cId="1293784477" sldId="313"/>
            <ac:spMk id="2" creationId="{A90CB39B-1858-507B-4D77-493F191B262E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31:40.686" v="517"/>
          <ac:spMkLst>
            <pc:docMk/>
            <pc:sldMk cId="1293784477" sldId="313"/>
            <ac:spMk id="3" creationId="{641B7AF5-9C34-6471-5671-F5F66F6D8BF7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1:40.686" v="517"/>
          <ac:spMkLst>
            <pc:docMk/>
            <pc:sldMk cId="1293784477" sldId="313"/>
            <ac:spMk id="10" creationId="{9323D83D-50D6-4040-A58B-FCEA340F886A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1:40.686" v="517"/>
          <ac:spMkLst>
            <pc:docMk/>
            <pc:sldMk cId="1293784477" sldId="313"/>
            <ac:spMk id="11" creationId="{603AE127-802C-459A-A612-DB85B67F0DC0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1:40.686" v="517"/>
          <ac:spMkLst>
            <pc:docMk/>
            <pc:sldMk cId="1293784477" sldId="313"/>
            <ac:spMk id="14" creationId="{F10FD715-4DCE-4779-B634-EC78315EA213}"/>
          </ac:spMkLst>
        </pc:spChg>
        <pc:cxnChg chg="add">
          <ac:chgData name="Bonface Thuranira" userId="S::bonface.thuranira@valleyhospital.co.ke::41f165e0-d1db-4330-a88a-04acc8d6d653" providerId="AD" clId="Web-{390DBB27-D7EF-C349-AB4E-8FE75CD86D4E}" dt="2025-09-08T09:31:40.686" v="517"/>
          <ac:cxnSpMkLst>
            <pc:docMk/>
            <pc:sldMk cId="1293784477" sldId="313"/>
            <ac:cxnSpMk id="12" creationId="{1A1FE6BB-DFB2-4080-9B5E-076EF5DDE67B}"/>
          </ac:cxnSpMkLst>
        </pc:cxnChg>
      </pc:sldChg>
      <pc:sldChg chg="addSp delSp modSp add del mod setBg">
        <pc:chgData name="Bonface Thuranira" userId="S::bonface.thuranira@valleyhospital.co.ke::41f165e0-d1db-4330-a88a-04acc8d6d653" providerId="AD" clId="Web-{390DBB27-D7EF-C349-AB4E-8FE75CD86D4E}" dt="2025-09-08T09:30:13.011" v="509"/>
        <pc:sldMkLst>
          <pc:docMk/>
          <pc:sldMk cId="1617206440" sldId="314"/>
        </pc:sldMkLst>
      </pc:sldChg>
      <pc:sldChg chg="addSp modSp add mod setBg">
        <pc:chgData name="Bonface Thuranira" userId="S::bonface.thuranira@valleyhospital.co.ke::41f165e0-d1db-4330-a88a-04acc8d6d653" providerId="AD" clId="Web-{390DBB27-D7EF-C349-AB4E-8FE75CD86D4E}" dt="2025-09-08T09:33:20.892" v="519"/>
        <pc:sldMkLst>
          <pc:docMk/>
          <pc:sldMk cId="3999521947" sldId="315"/>
        </pc:sldMkLst>
        <pc:spChg chg="mod">
          <ac:chgData name="Bonface Thuranira" userId="S::bonface.thuranira@valleyhospital.co.ke::41f165e0-d1db-4330-a88a-04acc8d6d653" providerId="AD" clId="Web-{390DBB27-D7EF-C349-AB4E-8FE75CD86D4E}" dt="2025-09-08T09:33:20.892" v="519"/>
          <ac:spMkLst>
            <pc:docMk/>
            <pc:sldMk cId="3999521947" sldId="315"/>
            <ac:spMk id="2" creationId="{7D40117D-FCA6-D623-DE4C-999E14E483F8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33:20.892" v="519"/>
          <ac:spMkLst>
            <pc:docMk/>
            <pc:sldMk cId="3999521947" sldId="315"/>
            <ac:spMk id="3" creationId="{40AC309D-53C0-3CF8-7768-CCC087B56620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3:20.892" v="519"/>
          <ac:spMkLst>
            <pc:docMk/>
            <pc:sldMk cId="3999521947" sldId="315"/>
            <ac:spMk id="8" creationId="{8DF4D7F6-81B5-452A-9CE6-76D81F91D41B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3:20.892" v="519"/>
          <ac:spMkLst>
            <pc:docMk/>
            <pc:sldMk cId="3999521947" sldId="315"/>
            <ac:spMk id="10" creationId="{4600514D-20FB-4559-97DC-D1DC39E6C3DE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3:20.892" v="519"/>
          <ac:spMkLst>
            <pc:docMk/>
            <pc:sldMk cId="3999521947" sldId="315"/>
            <ac:spMk id="12" creationId="{266F638A-E405-4AC0-B984-72E5813B0DD1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3:20.892" v="519"/>
          <ac:spMkLst>
            <pc:docMk/>
            <pc:sldMk cId="3999521947" sldId="315"/>
            <ac:spMk id="18" creationId="{27B538D5-95DB-47ED-9CB4-34AE5BF78E6B}"/>
          </ac:spMkLst>
        </pc:spChg>
        <pc:cxnChg chg="add">
          <ac:chgData name="Bonface Thuranira" userId="S::bonface.thuranira@valleyhospital.co.ke::41f165e0-d1db-4330-a88a-04acc8d6d653" providerId="AD" clId="Web-{390DBB27-D7EF-C349-AB4E-8FE75CD86D4E}" dt="2025-09-08T09:33:20.892" v="519"/>
          <ac:cxnSpMkLst>
            <pc:docMk/>
            <pc:sldMk cId="3999521947" sldId="315"/>
            <ac:cxnSpMk id="14" creationId="{7D1CBE93-B17D-4509-843C-82287C38032A}"/>
          </ac:cxnSpMkLst>
        </pc:cxnChg>
        <pc:cxnChg chg="add">
          <ac:chgData name="Bonface Thuranira" userId="S::bonface.thuranira@valleyhospital.co.ke::41f165e0-d1db-4330-a88a-04acc8d6d653" providerId="AD" clId="Web-{390DBB27-D7EF-C349-AB4E-8FE75CD86D4E}" dt="2025-09-08T09:33:20.892" v="519"/>
          <ac:cxnSpMkLst>
            <pc:docMk/>
            <pc:sldMk cId="3999521947" sldId="315"/>
            <ac:cxnSpMk id="16" creationId="{AE6277B4-6A43-48AB-89B2-3442221619CC}"/>
          </ac:cxnSpMkLst>
        </pc:cxnChg>
      </pc:sldChg>
      <pc:sldChg chg="addSp delSp modSp add mod setBg">
        <pc:chgData name="Bonface Thuranira" userId="S::bonface.thuranira@valleyhospital.co.ke::41f165e0-d1db-4330-a88a-04acc8d6d653" providerId="AD" clId="Web-{390DBB27-D7EF-C349-AB4E-8FE75CD86D4E}" dt="2025-09-08T09:34:25.613" v="521"/>
        <pc:sldMkLst>
          <pc:docMk/>
          <pc:sldMk cId="2835744438" sldId="316"/>
        </pc:sldMkLst>
        <pc:spChg chg="mod">
          <ac:chgData name="Bonface Thuranira" userId="S::bonface.thuranira@valleyhospital.co.ke::41f165e0-d1db-4330-a88a-04acc8d6d653" providerId="AD" clId="Web-{390DBB27-D7EF-C349-AB4E-8FE75CD86D4E}" dt="2025-09-08T09:34:25.613" v="521"/>
          <ac:spMkLst>
            <pc:docMk/>
            <pc:sldMk cId="2835744438" sldId="316"/>
            <ac:spMk id="2" creationId="{69D97606-0721-8AC1-C920-76BFE5BC2D34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4:25.613" v="521"/>
          <ac:spMkLst>
            <pc:docMk/>
            <pc:sldMk cId="2835744438" sldId="316"/>
            <ac:spMk id="9" creationId="{45B71F80-1F92-4074-84D9-16A062B215B3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4:25.613" v="521"/>
          <ac:spMkLst>
            <pc:docMk/>
            <pc:sldMk cId="2835744438" sldId="316"/>
            <ac:spMk id="11" creationId="{7209C9DA-6E0D-46D9-8275-C52222D8CCAC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4:25.613" v="521"/>
          <ac:spMkLst>
            <pc:docMk/>
            <pc:sldMk cId="2835744438" sldId="316"/>
            <ac:spMk id="13" creationId="{3EB57A4D-E0D0-46DA-B339-F24CA46FA70B}"/>
          </ac:spMkLst>
        </pc:spChg>
        <pc:graphicFrameChg chg="add">
          <ac:chgData name="Bonface Thuranira" userId="S::bonface.thuranira@valleyhospital.co.ke::41f165e0-d1db-4330-a88a-04acc8d6d653" providerId="AD" clId="Web-{390DBB27-D7EF-C349-AB4E-8FE75CD86D4E}" dt="2025-09-08T09:34:25.613" v="521"/>
          <ac:graphicFrameMkLst>
            <pc:docMk/>
            <pc:sldMk cId="2835744438" sldId="316"/>
            <ac:graphicFrameMk id="5" creationId="{D1FE91BD-EB52-7C1F-58B6-C990A1205EC6}"/>
          </ac:graphicFrameMkLst>
        </pc:graphicFrameChg>
      </pc:sldChg>
      <pc:sldChg chg="addSp delSp modSp add mod setBg">
        <pc:chgData name="Bonface Thuranira" userId="S::bonface.thuranira@valleyhospital.co.ke::41f165e0-d1db-4330-a88a-04acc8d6d653" providerId="AD" clId="Web-{390DBB27-D7EF-C349-AB4E-8FE75CD86D4E}" dt="2025-09-08T10:06:01.347" v="657"/>
        <pc:sldMkLst>
          <pc:docMk/>
          <pc:sldMk cId="3776154004" sldId="320"/>
        </pc:sldMkLst>
        <pc:spChg chg="add">
          <ac:chgData name="Bonface Thuranira" userId="S::bonface.thuranira@valleyhospital.co.ke::41f165e0-d1db-4330-a88a-04acc8d6d653" providerId="AD" clId="Web-{390DBB27-D7EF-C349-AB4E-8FE75CD86D4E}" dt="2025-09-08T10:06:01.347" v="657"/>
          <ac:spMkLst>
            <pc:docMk/>
            <pc:sldMk cId="3776154004" sldId="320"/>
            <ac:spMk id="54" creationId="{03E8462A-FEBA-4848-81CC-3F8DA3E477BE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10:06:01.347" v="657"/>
          <ac:spMkLst>
            <pc:docMk/>
            <pc:sldMk cId="3776154004" sldId="320"/>
            <ac:spMk id="67" creationId="{7941F9B1-B01B-4A84-89D9-B169AEB4E456}"/>
          </ac:spMkLst>
        </pc:spChg>
        <pc:grpChg chg="add">
          <ac:chgData name="Bonface Thuranira" userId="S::bonface.thuranira@valleyhospital.co.ke::41f165e0-d1db-4330-a88a-04acc8d6d653" providerId="AD" clId="Web-{390DBB27-D7EF-C349-AB4E-8FE75CD86D4E}" dt="2025-09-08T10:06:01.347" v="657"/>
          <ac:grpSpMkLst>
            <pc:docMk/>
            <pc:sldMk cId="3776154004" sldId="320"/>
            <ac:grpSpMk id="42" creationId="{609316A9-990D-4EC3-A671-70EE5C1493A4}"/>
          </ac:grpSpMkLst>
        </pc:grpChg>
        <pc:grpChg chg="add">
          <ac:chgData name="Bonface Thuranira" userId="S::bonface.thuranira@valleyhospital.co.ke::41f165e0-d1db-4330-a88a-04acc8d6d653" providerId="AD" clId="Web-{390DBB27-D7EF-C349-AB4E-8FE75CD86D4E}" dt="2025-09-08T10:06:01.347" v="657"/>
          <ac:grpSpMkLst>
            <pc:docMk/>
            <pc:sldMk cId="3776154004" sldId="320"/>
            <ac:grpSpMk id="56" creationId="{2109F83F-40FE-4DB3-84CC-09FB3340D06D}"/>
          </ac:grpSpMkLst>
        </pc:grpChg>
        <pc:graphicFrameChg chg="mod">
          <ac:chgData name="Bonface Thuranira" userId="S::bonface.thuranira@valleyhospital.co.ke::41f165e0-d1db-4330-a88a-04acc8d6d653" providerId="AD" clId="Web-{390DBB27-D7EF-C349-AB4E-8FE75CD86D4E}" dt="2025-09-08T10:06:01.347" v="657"/>
          <ac:graphicFrameMkLst>
            <pc:docMk/>
            <pc:sldMk cId="3776154004" sldId="320"/>
            <ac:graphicFrameMk id="4" creationId="{10ADB556-7FDF-562B-6D3F-C4D99E0FCBC2}"/>
          </ac:graphicFrameMkLst>
        </pc:graphicFrameChg>
      </pc:sldChg>
      <pc:sldChg chg="new del">
        <pc:chgData name="Bonface Thuranira" userId="S::bonface.thuranira@valleyhospital.co.ke::41f165e0-d1db-4330-a88a-04acc8d6d653" providerId="AD" clId="Web-{390DBB27-D7EF-C349-AB4E-8FE75CD86D4E}" dt="2025-09-08T08:52:57.056" v="453"/>
        <pc:sldMkLst>
          <pc:docMk/>
          <pc:sldMk cId="844789707" sldId="321"/>
        </pc:sldMkLst>
      </pc:sldChg>
      <pc:sldChg chg="addSp delSp modSp add mod setBg">
        <pc:chgData name="Bonface Thuranira" userId="S::bonface.thuranira@valleyhospital.co.ke::41f165e0-d1db-4330-a88a-04acc8d6d653" providerId="AD" clId="Web-{390DBB27-D7EF-C349-AB4E-8FE75CD86D4E}" dt="2025-09-08T08:52:23.493" v="451"/>
        <pc:sldMkLst>
          <pc:docMk/>
          <pc:sldMk cId="2741679210" sldId="322"/>
        </pc:sldMkLst>
        <pc:spChg chg="mod">
          <ac:chgData name="Bonface Thuranira" userId="S::bonface.thuranira@valleyhospital.co.ke::41f165e0-d1db-4330-a88a-04acc8d6d653" providerId="AD" clId="Web-{390DBB27-D7EF-C349-AB4E-8FE75CD86D4E}" dt="2025-09-08T08:51:55.382" v="434"/>
          <ac:spMkLst>
            <pc:docMk/>
            <pc:sldMk cId="2741679210" sldId="322"/>
            <ac:spMk id="2" creationId="{3CDC62E1-C09C-AD12-7113-D9BAD4BAB085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8:51:55.382" v="434"/>
          <ac:spMkLst>
            <pc:docMk/>
            <pc:sldMk cId="2741679210" sldId="322"/>
            <ac:spMk id="6" creationId="{45B71F80-1F92-4074-84D9-16A062B215B3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8:51:55.382" v="434"/>
          <ac:spMkLst>
            <pc:docMk/>
            <pc:sldMk cId="2741679210" sldId="322"/>
            <ac:spMk id="7" creationId="{7209C9DA-6E0D-46D9-8275-C52222D8CCAC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8:51:55.382" v="434"/>
          <ac:spMkLst>
            <pc:docMk/>
            <pc:sldMk cId="2741679210" sldId="322"/>
            <ac:spMk id="8" creationId="{3EB57A4D-E0D0-46DA-B339-F24CA46FA70B}"/>
          </ac:spMkLst>
        </pc:spChg>
        <pc:graphicFrameChg chg="mod modGraphic">
          <ac:chgData name="Bonface Thuranira" userId="S::bonface.thuranira@valleyhospital.co.ke::41f165e0-d1db-4330-a88a-04acc8d6d653" providerId="AD" clId="Web-{390DBB27-D7EF-C349-AB4E-8FE75CD86D4E}" dt="2025-09-08T08:52:23.493" v="451"/>
          <ac:graphicFrameMkLst>
            <pc:docMk/>
            <pc:sldMk cId="2741679210" sldId="322"/>
            <ac:graphicFrameMk id="4" creationId="{1CD4DC70-193D-BFDA-9EAC-C7166DE91808}"/>
          </ac:graphicFrameMkLst>
        </pc:graphicFrameChg>
      </pc:sldChg>
      <pc:sldChg chg="new del">
        <pc:chgData name="Bonface Thuranira" userId="S::bonface.thuranira@valleyhospital.co.ke::41f165e0-d1db-4330-a88a-04acc8d6d653" providerId="AD" clId="Web-{390DBB27-D7EF-C349-AB4E-8FE75CD86D4E}" dt="2025-09-08T08:52:54.822" v="452"/>
        <pc:sldMkLst>
          <pc:docMk/>
          <pc:sldMk cId="3814981006" sldId="323"/>
        </pc:sldMkLst>
      </pc:sldChg>
      <pc:sldChg chg="addSp delSp modSp add mod setBg">
        <pc:chgData name="Bonface Thuranira" userId="S::bonface.thuranira@valleyhospital.co.ke::41f165e0-d1db-4330-a88a-04acc8d6d653" providerId="AD" clId="Web-{390DBB27-D7EF-C349-AB4E-8FE75CD86D4E}" dt="2025-09-08T08:49:16.674" v="421"/>
        <pc:sldMkLst>
          <pc:docMk/>
          <pc:sldMk cId="2336139014" sldId="324"/>
        </pc:sldMkLst>
        <pc:spChg chg="add mod">
          <ac:chgData name="Bonface Thuranira" userId="S::bonface.thuranira@valleyhospital.co.ke::41f165e0-d1db-4330-a88a-04acc8d6d653" providerId="AD" clId="Web-{390DBB27-D7EF-C349-AB4E-8FE75CD86D4E}" dt="2025-09-08T08:49:16.674" v="421"/>
          <ac:spMkLst>
            <pc:docMk/>
            <pc:sldMk cId="2336139014" sldId="324"/>
            <ac:spMk id="2" creationId="{A0B0A466-57C5-A097-3DF6-B5BF0A0837D7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8:47:56.281" v="408"/>
          <ac:spMkLst>
            <pc:docMk/>
            <pc:sldMk cId="2336139014" sldId="324"/>
            <ac:spMk id="81" creationId="{39178BE9-53D8-441A-8691-0ED3B464BCD4}"/>
          </ac:spMkLst>
        </pc:spChg>
        <pc:grpChg chg="add">
          <ac:chgData name="Bonface Thuranira" userId="S::bonface.thuranira@valleyhospital.co.ke::41f165e0-d1db-4330-a88a-04acc8d6d653" providerId="AD" clId="Web-{390DBB27-D7EF-C349-AB4E-8FE75CD86D4E}" dt="2025-09-08T08:47:56.281" v="408"/>
          <ac:grpSpMkLst>
            <pc:docMk/>
            <pc:sldMk cId="2336139014" sldId="324"/>
            <ac:grpSpMk id="80" creationId="{609316A9-990D-4EC3-A671-70EE5C1493A4}"/>
          </ac:grpSpMkLst>
        </pc:grpChg>
        <pc:graphicFrameChg chg="mod">
          <ac:chgData name="Bonface Thuranira" userId="S::bonface.thuranira@valleyhospital.co.ke::41f165e0-d1db-4330-a88a-04acc8d6d653" providerId="AD" clId="Web-{390DBB27-D7EF-C349-AB4E-8FE75CD86D4E}" dt="2025-09-08T08:47:56.281" v="408"/>
          <ac:graphicFrameMkLst>
            <pc:docMk/>
            <pc:sldMk cId="2336139014" sldId="324"/>
            <ac:graphicFrameMk id="4" creationId="{2F0DDFB3-4EF1-A050-5E01-DE8B9D751E9D}"/>
          </ac:graphicFrameMkLst>
        </pc:graphicFrameChg>
      </pc:sldChg>
      <pc:sldChg chg="new del">
        <pc:chgData name="Bonface Thuranira" userId="S::bonface.thuranira@valleyhospital.co.ke::41f165e0-d1db-4330-a88a-04acc8d6d653" providerId="AD" clId="Web-{390DBB27-D7EF-C349-AB4E-8FE75CD86D4E}" dt="2025-09-08T09:21:20.747" v="462"/>
        <pc:sldMkLst>
          <pc:docMk/>
          <pc:sldMk cId="1250616409" sldId="325"/>
        </pc:sldMkLst>
      </pc:sldChg>
      <pc:sldChg chg="addSp delSp modSp add">
        <pc:chgData name="Bonface Thuranira" userId="S::bonface.thuranira@valleyhospital.co.ke::41f165e0-d1db-4330-a88a-04acc8d6d653" providerId="AD" clId="Web-{390DBB27-D7EF-C349-AB4E-8FE75CD86D4E}" dt="2025-09-08T09:22:51.952" v="468"/>
        <pc:sldMkLst>
          <pc:docMk/>
          <pc:sldMk cId="944169426" sldId="326"/>
        </pc:sldMkLst>
        <pc:spChg chg="mod">
          <ac:chgData name="Bonface Thuranira" userId="S::bonface.thuranira@valleyhospital.co.ke::41f165e0-d1db-4330-a88a-04acc8d6d653" providerId="AD" clId="Web-{390DBB27-D7EF-C349-AB4E-8FE75CD86D4E}" dt="2025-09-08T09:22:09.560" v="466"/>
          <ac:spMkLst>
            <pc:docMk/>
            <pc:sldMk cId="944169426" sldId="326"/>
            <ac:spMk id="2" creationId="{2B80D68F-BCC9-8228-F459-316ADD95B51A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22:09.560" v="466"/>
          <ac:spMkLst>
            <pc:docMk/>
            <pc:sldMk cId="944169426" sldId="326"/>
            <ac:spMk id="20" creationId="{603AE127-802C-459A-A612-DB85B67F0DC0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22:09.560" v="466"/>
          <ac:spMkLst>
            <pc:docMk/>
            <pc:sldMk cId="944169426" sldId="326"/>
            <ac:spMk id="21" creationId="{9323D83D-50D6-4040-A58B-FCEA340F886A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22:09.560" v="466"/>
          <ac:spMkLst>
            <pc:docMk/>
            <pc:sldMk cId="944169426" sldId="326"/>
            <ac:spMk id="23" creationId="{F10FD715-4DCE-4779-B634-EC78315EA213}"/>
          </ac:spMkLst>
        </pc:spChg>
        <pc:graphicFrameChg chg="add">
          <ac:chgData name="Bonface Thuranira" userId="S::bonface.thuranira@valleyhospital.co.ke::41f165e0-d1db-4330-a88a-04acc8d6d653" providerId="AD" clId="Web-{390DBB27-D7EF-C349-AB4E-8FE75CD86D4E}" dt="2025-09-08T09:22:51.952" v="468"/>
          <ac:graphicFrameMkLst>
            <pc:docMk/>
            <pc:sldMk cId="944169426" sldId="326"/>
            <ac:graphicFrameMk id="25" creationId="{56FEE2F3-F12B-B19D-D160-CB58A3A2ECB5}"/>
          </ac:graphicFrameMkLst>
        </pc:graphicFrameChg>
        <pc:cxnChg chg="add">
          <ac:chgData name="Bonface Thuranira" userId="S::bonface.thuranira@valleyhospital.co.ke::41f165e0-d1db-4330-a88a-04acc8d6d653" providerId="AD" clId="Web-{390DBB27-D7EF-C349-AB4E-8FE75CD86D4E}" dt="2025-09-08T09:22:09.560" v="466"/>
          <ac:cxnSpMkLst>
            <pc:docMk/>
            <pc:sldMk cId="944169426" sldId="326"/>
            <ac:cxnSpMk id="22" creationId="{1A1FE6BB-DFB2-4080-9B5E-076EF5DDE67B}"/>
          </ac:cxnSpMkLst>
        </pc:cxnChg>
      </pc:sldChg>
      <pc:sldChg chg="add del">
        <pc:chgData name="Bonface Thuranira" userId="S::bonface.thuranira@valleyhospital.co.ke::41f165e0-d1db-4330-a88a-04acc8d6d653" providerId="AD" clId="Web-{390DBB27-D7EF-C349-AB4E-8FE75CD86D4E}" dt="2025-09-08T09:20:07.385" v="459"/>
        <pc:sldMkLst>
          <pc:docMk/>
          <pc:sldMk cId="4135092299" sldId="326"/>
        </pc:sldMkLst>
      </pc:sldChg>
      <pc:sldChg chg="new del">
        <pc:chgData name="Bonface Thuranira" userId="S::bonface.thuranira@valleyhospital.co.ke::41f165e0-d1db-4330-a88a-04acc8d6d653" providerId="AD" clId="Web-{390DBB27-D7EF-C349-AB4E-8FE75CD86D4E}" dt="2025-09-08T09:27:24.334" v="474"/>
        <pc:sldMkLst>
          <pc:docMk/>
          <pc:sldMk cId="1826769344" sldId="327"/>
        </pc:sldMkLst>
      </pc:sldChg>
      <pc:sldChg chg="addSp delSp modSp add del replId">
        <pc:chgData name="Bonface Thuranira" userId="S::bonface.thuranira@valleyhospital.co.ke::41f165e0-d1db-4330-a88a-04acc8d6d653" providerId="AD" clId="Web-{390DBB27-D7EF-C349-AB4E-8FE75CD86D4E}" dt="2025-09-08T09:31:03.794" v="513"/>
        <pc:sldMkLst>
          <pc:docMk/>
          <pc:sldMk cId="2023622878" sldId="327"/>
        </pc:sldMkLst>
        <pc:spChg chg="mod">
          <ac:chgData name="Bonface Thuranira" userId="S::bonface.thuranira@valleyhospital.co.ke::41f165e0-d1db-4330-a88a-04acc8d6d653" providerId="AD" clId="Web-{390DBB27-D7EF-C349-AB4E-8FE75CD86D4E}" dt="2025-09-08T09:30:05.261" v="508" actId="20577"/>
          <ac:spMkLst>
            <pc:docMk/>
            <pc:sldMk cId="2023622878" sldId="327"/>
            <ac:spMk id="2" creationId="{3ECE9A59-DB55-5116-17E3-9D663389160D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29:50.542" v="494" actId="20577"/>
          <ac:spMkLst>
            <pc:docMk/>
            <pc:sldMk cId="2023622878" sldId="327"/>
            <ac:spMk id="3" creationId="{C89143D4-43E9-1620-B573-8DB163737743}"/>
          </ac:spMkLst>
        </pc:spChg>
      </pc:sldChg>
      <pc:sldChg chg="addSp delSp modSp new mod setBg">
        <pc:chgData name="Bonface Thuranira" userId="S::bonface.thuranira@valleyhospital.co.ke::41f165e0-d1db-4330-a88a-04acc8d6d653" providerId="AD" clId="Web-{390DBB27-D7EF-C349-AB4E-8FE75CD86D4E}" dt="2025-09-08T09:37:26.807" v="540" actId="14100"/>
        <pc:sldMkLst>
          <pc:docMk/>
          <pc:sldMk cId="1188658455" sldId="328"/>
        </pc:sldMkLst>
        <pc:spChg chg="mod">
          <ac:chgData name="Bonface Thuranira" userId="S::bonface.thuranira@valleyhospital.co.ke::41f165e0-d1db-4330-a88a-04acc8d6d653" providerId="AD" clId="Web-{390DBB27-D7EF-C349-AB4E-8FE75CD86D4E}" dt="2025-09-08T09:36:59.665" v="537"/>
          <ac:spMkLst>
            <pc:docMk/>
            <pc:sldMk cId="1188658455" sldId="328"/>
            <ac:spMk id="2" creationId="{D7BEC353-4B9F-CB80-CD72-7747438440B5}"/>
          </ac:spMkLst>
        </pc:spChg>
        <pc:spChg chg="mod ord">
          <ac:chgData name="Bonface Thuranira" userId="S::bonface.thuranira@valleyhospital.co.ke::41f165e0-d1db-4330-a88a-04acc8d6d653" providerId="AD" clId="Web-{390DBB27-D7EF-C349-AB4E-8FE75CD86D4E}" dt="2025-09-08T09:36:59.665" v="537"/>
          <ac:spMkLst>
            <pc:docMk/>
            <pc:sldMk cId="1188658455" sldId="328"/>
            <ac:spMk id="3" creationId="{375ADB14-E617-2619-04FF-F0536CB926D1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37:26.807" v="540" actId="14100"/>
          <ac:spMkLst>
            <pc:docMk/>
            <pc:sldMk cId="1188658455" sldId="328"/>
            <ac:spMk id="4" creationId="{7A211558-1996-B6A1-3D89-DF01E3249715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36:59.665" v="537"/>
          <ac:spMkLst>
            <pc:docMk/>
            <pc:sldMk cId="1188658455" sldId="328"/>
            <ac:spMk id="5" creationId="{876E6271-0F30-6B46-C942-D0BB23FB1A0A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6:59.665" v="537"/>
          <ac:spMkLst>
            <pc:docMk/>
            <pc:sldMk cId="1188658455" sldId="328"/>
            <ac:spMk id="10" creationId="{E80B86A7-A1EC-475B-9166-88902B033A38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6:59.665" v="537"/>
          <ac:spMkLst>
            <pc:docMk/>
            <pc:sldMk cId="1188658455" sldId="328"/>
            <ac:spMk id="12" creationId="{C2C29CB1-9F74-4879-A6AF-AEA67B6F1F4D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36:59.665" v="537"/>
          <ac:spMkLst>
            <pc:docMk/>
            <pc:sldMk cId="1188658455" sldId="328"/>
            <ac:spMk id="14" creationId="{7E2C7115-5336-410C-AD71-0F0952A2E5A7}"/>
          </ac:spMkLst>
        </pc:spChg>
      </pc:sldChg>
      <pc:sldChg chg="addSp delSp modSp add replId">
        <pc:chgData name="Bonface Thuranira" userId="S::bonface.thuranira@valleyhospital.co.ke::41f165e0-d1db-4330-a88a-04acc8d6d653" providerId="AD" clId="Web-{390DBB27-D7EF-C349-AB4E-8FE75CD86D4E}" dt="2025-09-08T09:42:59.989" v="569" actId="20577"/>
        <pc:sldMkLst>
          <pc:docMk/>
          <pc:sldMk cId="2836090563" sldId="329"/>
        </pc:sldMkLst>
        <pc:spChg chg="mod">
          <ac:chgData name="Bonface Thuranira" userId="S::bonface.thuranira@valleyhospital.co.ke::41f165e0-d1db-4330-a88a-04acc8d6d653" providerId="AD" clId="Web-{390DBB27-D7EF-C349-AB4E-8FE75CD86D4E}" dt="2025-09-08T09:42:32.598" v="566"/>
          <ac:spMkLst>
            <pc:docMk/>
            <pc:sldMk cId="2836090563" sldId="329"/>
            <ac:spMk id="2" creationId="{F792D728-F3E2-B4E4-8586-ABE3D2F41C55}"/>
          </ac:spMkLst>
        </pc:spChg>
        <pc:spChg chg="mod ord">
          <ac:chgData name="Bonface Thuranira" userId="S::bonface.thuranira@valleyhospital.co.ke::41f165e0-d1db-4330-a88a-04acc8d6d653" providerId="AD" clId="Web-{390DBB27-D7EF-C349-AB4E-8FE75CD86D4E}" dt="2025-09-08T09:42:32.613" v="567"/>
          <ac:spMkLst>
            <pc:docMk/>
            <pc:sldMk cId="2836090563" sldId="329"/>
            <ac:spMk id="3" creationId="{75D0FDAB-90C2-5EFF-B7C6-5F13E57CB52C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42:59.989" v="569" actId="20577"/>
          <ac:spMkLst>
            <pc:docMk/>
            <pc:sldMk cId="2836090563" sldId="329"/>
            <ac:spMk id="4" creationId="{6925D0E3-0F7A-96D2-2176-6944AC258D85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42:32.613" v="567"/>
          <ac:spMkLst>
            <pc:docMk/>
            <pc:sldMk cId="2836090563" sldId="329"/>
            <ac:spMk id="27" creationId="{E80B86A7-A1EC-475B-9166-88902B033A38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42:32.613" v="567"/>
          <ac:spMkLst>
            <pc:docMk/>
            <pc:sldMk cId="2836090563" sldId="329"/>
            <ac:spMk id="28" creationId="{C2C29CB1-9F74-4879-A6AF-AEA67B6F1F4D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42:32.613" v="567"/>
          <ac:spMkLst>
            <pc:docMk/>
            <pc:sldMk cId="2836090563" sldId="329"/>
            <ac:spMk id="29" creationId="{7E2C7115-5336-410C-AD71-0F0952A2E5A7}"/>
          </ac:spMkLst>
        </pc:spChg>
      </pc:sldChg>
      <pc:sldChg chg="addSp delSp modSp new mod setBg">
        <pc:chgData name="Bonface Thuranira" userId="S::bonface.thuranira@valleyhospital.co.ke::41f165e0-d1db-4330-a88a-04acc8d6d653" providerId="AD" clId="Web-{390DBB27-D7EF-C349-AB4E-8FE75CD86D4E}" dt="2025-09-08T09:51:25.412" v="595" actId="20577"/>
        <pc:sldMkLst>
          <pc:docMk/>
          <pc:sldMk cId="3952935181" sldId="330"/>
        </pc:sldMkLst>
        <pc:spChg chg="mod">
          <ac:chgData name="Bonface Thuranira" userId="S::bonface.thuranira@valleyhospital.co.ke::41f165e0-d1db-4330-a88a-04acc8d6d653" providerId="AD" clId="Web-{390DBB27-D7EF-C349-AB4E-8FE75CD86D4E}" dt="2025-09-08T09:48:44.594" v="578"/>
          <ac:spMkLst>
            <pc:docMk/>
            <pc:sldMk cId="3952935181" sldId="330"/>
            <ac:spMk id="2" creationId="{8D96FB1D-5189-7FFB-3D0B-0A8C03FA1AF1}"/>
          </ac:spMkLst>
        </pc:spChg>
        <pc:spChg chg="mod ord">
          <ac:chgData name="Bonface Thuranira" userId="S::bonface.thuranira@valleyhospital.co.ke::41f165e0-d1db-4330-a88a-04acc8d6d653" providerId="AD" clId="Web-{390DBB27-D7EF-C349-AB4E-8FE75CD86D4E}" dt="2025-09-08T09:51:25.412" v="595" actId="20577"/>
          <ac:spMkLst>
            <pc:docMk/>
            <pc:sldMk cId="3952935181" sldId="330"/>
            <ac:spMk id="3" creationId="{7803C499-A47D-697A-CCDB-18BFA2A93159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49:26.127" v="585" actId="20577"/>
          <ac:spMkLst>
            <pc:docMk/>
            <pc:sldMk cId="3952935181" sldId="330"/>
            <ac:spMk id="4" creationId="{167D8F19-DD73-5D4E-0729-CE503EBDC7F4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09:48:44.594" v="578"/>
          <ac:spMkLst>
            <pc:docMk/>
            <pc:sldMk cId="3952935181" sldId="330"/>
            <ac:spMk id="5" creationId="{96DF449E-5751-B6D5-F7A9-A78C69C4B967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48:44.594" v="578"/>
          <ac:spMkLst>
            <pc:docMk/>
            <pc:sldMk cId="3952935181" sldId="330"/>
            <ac:spMk id="19" creationId="{8DF4D7F6-81B5-452A-9CE6-76D81F91D41B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48:44.594" v="578"/>
          <ac:spMkLst>
            <pc:docMk/>
            <pc:sldMk cId="3952935181" sldId="330"/>
            <ac:spMk id="20" creationId="{27B538D5-95DB-47ED-9CB4-34AE5BF78E6B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48:44.594" v="578"/>
          <ac:spMkLst>
            <pc:docMk/>
            <pc:sldMk cId="3952935181" sldId="330"/>
            <ac:spMk id="21" creationId="{4600514D-20FB-4559-97DC-D1DC39E6C3DE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09:48:44.594" v="578"/>
          <ac:spMkLst>
            <pc:docMk/>
            <pc:sldMk cId="3952935181" sldId="330"/>
            <ac:spMk id="22" creationId="{266F638A-E405-4AC0-B984-72E5813B0DD1}"/>
          </ac:spMkLst>
        </pc:spChg>
        <pc:cxnChg chg="add">
          <ac:chgData name="Bonface Thuranira" userId="S::bonface.thuranira@valleyhospital.co.ke::41f165e0-d1db-4330-a88a-04acc8d6d653" providerId="AD" clId="Web-{390DBB27-D7EF-C349-AB4E-8FE75CD86D4E}" dt="2025-09-08T09:48:44.594" v="578"/>
          <ac:cxnSpMkLst>
            <pc:docMk/>
            <pc:sldMk cId="3952935181" sldId="330"/>
            <ac:cxnSpMk id="18" creationId="{AE6277B4-6A43-48AB-89B2-3442221619CC}"/>
          </ac:cxnSpMkLst>
        </pc:cxnChg>
        <pc:cxnChg chg="add">
          <ac:chgData name="Bonface Thuranira" userId="S::bonface.thuranira@valleyhospital.co.ke::41f165e0-d1db-4330-a88a-04acc8d6d653" providerId="AD" clId="Web-{390DBB27-D7EF-C349-AB4E-8FE75CD86D4E}" dt="2025-09-08T09:48:44.594" v="578"/>
          <ac:cxnSpMkLst>
            <pc:docMk/>
            <pc:sldMk cId="3952935181" sldId="330"/>
            <ac:cxnSpMk id="23" creationId="{7D1CBE93-B17D-4509-843C-82287C38032A}"/>
          </ac:cxnSpMkLst>
        </pc:cxnChg>
      </pc:sldChg>
      <pc:sldChg chg="addSp delSp modSp new mod setBg">
        <pc:chgData name="Bonface Thuranira" userId="S::bonface.thuranira@valleyhospital.co.ke::41f165e0-d1db-4330-a88a-04acc8d6d653" providerId="AD" clId="Web-{390DBB27-D7EF-C349-AB4E-8FE75CD86D4E}" dt="2025-09-08T10:07:28.100" v="687" actId="20577"/>
        <pc:sldMkLst>
          <pc:docMk/>
          <pc:sldMk cId="2271393903" sldId="331"/>
        </pc:sldMkLst>
        <pc:spChg chg="mod">
          <ac:chgData name="Bonface Thuranira" userId="S::bonface.thuranira@valleyhospital.co.ke::41f165e0-d1db-4330-a88a-04acc8d6d653" providerId="AD" clId="Web-{390DBB27-D7EF-C349-AB4E-8FE75CD86D4E}" dt="2025-09-08T10:07:05.740" v="680"/>
          <ac:spMkLst>
            <pc:docMk/>
            <pc:sldMk cId="2271393903" sldId="331"/>
            <ac:spMk id="2" creationId="{209CA6B3-0937-51A5-0654-EC8ED558B4C8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10:07:28.100" v="687" actId="20577"/>
          <ac:spMkLst>
            <pc:docMk/>
            <pc:sldMk cId="2271393903" sldId="331"/>
            <ac:spMk id="4" creationId="{6BC7D460-10BE-1DC1-A7C3-06395133B1B2}"/>
          </ac:spMkLst>
        </pc:spChg>
        <pc:spChg chg="mod">
          <ac:chgData name="Bonface Thuranira" userId="S::bonface.thuranira@valleyhospital.co.ke::41f165e0-d1db-4330-a88a-04acc8d6d653" providerId="AD" clId="Web-{390DBB27-D7EF-C349-AB4E-8FE75CD86D4E}" dt="2025-09-08T10:07:05.740" v="680"/>
          <ac:spMkLst>
            <pc:docMk/>
            <pc:sldMk cId="2271393903" sldId="331"/>
            <ac:spMk id="5" creationId="{4BB04859-8F85-E92C-90AF-301246174D27}"/>
          </ac:spMkLst>
        </pc:spChg>
        <pc:spChg chg="add">
          <ac:chgData name="Bonface Thuranira" userId="S::bonface.thuranira@valleyhospital.co.ke::41f165e0-d1db-4330-a88a-04acc8d6d653" providerId="AD" clId="Web-{390DBB27-D7EF-C349-AB4E-8FE75CD86D4E}" dt="2025-09-08T10:07:05.740" v="680"/>
          <ac:spMkLst>
            <pc:docMk/>
            <pc:sldMk cId="2271393903" sldId="331"/>
            <ac:spMk id="24" creationId="{DC99427B-A97E-40A3-B1FD-4557346C6A91}"/>
          </ac:spMkLst>
        </pc:spChg>
        <pc:grpChg chg="add">
          <ac:chgData name="Bonface Thuranira" userId="S::bonface.thuranira@valleyhospital.co.ke::41f165e0-d1db-4330-a88a-04acc8d6d653" providerId="AD" clId="Web-{390DBB27-D7EF-C349-AB4E-8FE75CD86D4E}" dt="2025-09-08T10:07:05.740" v="680"/>
          <ac:grpSpMkLst>
            <pc:docMk/>
            <pc:sldMk cId="2271393903" sldId="331"/>
            <ac:grpSpMk id="25" creationId="{4815A7B4-532E-48C9-AC24-D78ACF3339DB}"/>
          </ac:grpSpMkLst>
        </pc:grpChg>
        <pc:picChg chg="add">
          <ac:chgData name="Bonface Thuranira" userId="S::bonface.thuranira@valleyhospital.co.ke::41f165e0-d1db-4330-a88a-04acc8d6d653" providerId="AD" clId="Web-{390DBB27-D7EF-C349-AB4E-8FE75CD86D4E}" dt="2025-09-08T10:07:05.740" v="680"/>
          <ac:picMkLst>
            <pc:docMk/>
            <pc:sldMk cId="2271393903" sldId="331"/>
            <ac:picMk id="26" creationId="{F10BB45E-30E8-A63A-6C07-85227AA0BE74}"/>
          </ac:picMkLst>
        </pc:picChg>
      </pc:sldChg>
    </pc:docChg>
  </pc:docChgLst>
  <pc:docChgLst>
    <pc:chgData name="Ndegwa, Linus (CDC/GHC/DGHP)" userId="90869ba8-2dd7-483d-909e-ecbb061f2b08" providerId="ADAL" clId="{A8E1E351-00FA-4340-9CAA-8DED074381CA}"/>
    <pc:docChg chg="custSel delSld modSld">
      <pc:chgData name="Ndegwa, Linus (CDC/GHC/DGHP)" userId="90869ba8-2dd7-483d-909e-ecbb061f2b08" providerId="ADAL" clId="{A8E1E351-00FA-4340-9CAA-8DED074381CA}" dt="2025-08-19T09:29:18.465" v="90" actId="207"/>
      <pc:docMkLst>
        <pc:docMk/>
      </pc:docMkLst>
      <pc:sldChg chg="del">
        <pc:chgData name="Ndegwa, Linus (CDC/GHC/DGHP)" userId="90869ba8-2dd7-483d-909e-ecbb061f2b08" providerId="ADAL" clId="{A8E1E351-00FA-4340-9CAA-8DED074381CA}" dt="2025-08-18T12:13:18.347" v="74" actId="47"/>
        <pc:sldMkLst>
          <pc:docMk/>
          <pc:sldMk cId="2206673653" sldId="256"/>
        </pc:sldMkLst>
      </pc:sldChg>
      <pc:sldChg chg="addSp delSp modSp mod">
        <pc:chgData name="Ndegwa, Linus (CDC/GHC/DGHP)" userId="90869ba8-2dd7-483d-909e-ecbb061f2b08" providerId="ADAL" clId="{A8E1E351-00FA-4340-9CAA-8DED074381CA}" dt="2025-08-19T09:29:18.465" v="90" actId="207"/>
        <pc:sldMkLst>
          <pc:docMk/>
          <pc:sldMk cId="989528442" sldId="257"/>
        </pc:sldMkLst>
        <pc:spChg chg="mod">
          <ac:chgData name="Ndegwa, Linus (CDC/GHC/DGHP)" userId="90869ba8-2dd7-483d-909e-ecbb061f2b08" providerId="ADAL" clId="{A8E1E351-00FA-4340-9CAA-8DED074381CA}" dt="2025-08-19T09:29:18.465" v="90" actId="207"/>
          <ac:spMkLst>
            <pc:docMk/>
            <pc:sldMk cId="989528442" sldId="257"/>
            <ac:spMk id="2" creationId="{B002A01C-5037-4788-21F4-2AE17BD135C6}"/>
          </ac:spMkLst>
        </pc:spChg>
        <pc:spChg chg="mod">
          <ac:chgData name="Ndegwa, Linus (CDC/GHC/DGHP)" userId="90869ba8-2dd7-483d-909e-ecbb061f2b08" providerId="ADAL" clId="{A8E1E351-00FA-4340-9CAA-8DED074381CA}" dt="2025-08-18T12:12:02.947" v="53" actId="5793"/>
          <ac:spMkLst>
            <pc:docMk/>
            <pc:sldMk cId="989528442" sldId="257"/>
            <ac:spMk id="3" creationId="{FC3E19D2-11B7-8886-50FE-91F2A3A572EA}"/>
          </ac:spMkLst>
        </pc:spChg>
        <pc:spChg chg="mod ord">
          <ac:chgData name="Ndegwa, Linus (CDC/GHC/DGHP)" userId="90869ba8-2dd7-483d-909e-ecbb061f2b08" providerId="ADAL" clId="{A8E1E351-00FA-4340-9CAA-8DED074381CA}" dt="2025-08-18T12:32:15.550" v="86" actId="166"/>
          <ac:spMkLst>
            <pc:docMk/>
            <pc:sldMk cId="989528442" sldId="257"/>
            <ac:spMk id="4" creationId="{F03E9B44-688C-2128-90AF-05A21FDE575F}"/>
          </ac:spMkLst>
        </pc:spChg>
        <pc:spChg chg="mod">
          <ac:chgData name="Ndegwa, Linus (CDC/GHC/DGHP)" userId="90869ba8-2dd7-483d-909e-ecbb061f2b08" providerId="ADAL" clId="{A8E1E351-00FA-4340-9CAA-8DED074381CA}" dt="2025-08-18T12:15:26.082" v="82"/>
          <ac:spMkLst>
            <pc:docMk/>
            <pc:sldMk cId="989528442" sldId="257"/>
            <ac:spMk id="6" creationId="{81AEC80A-7A40-D80C-3C7A-5A65C644BBB2}"/>
          </ac:spMkLst>
        </pc:spChg>
      </pc:sldChg>
      <pc:sldChg chg="modSp mod">
        <pc:chgData name="Ndegwa, Linus (CDC/GHC/DGHP)" userId="90869ba8-2dd7-483d-909e-ecbb061f2b08" providerId="ADAL" clId="{A8E1E351-00FA-4340-9CAA-8DED074381CA}" dt="2025-08-18T12:13:42.728" v="76" actId="20577"/>
        <pc:sldMkLst>
          <pc:docMk/>
          <pc:sldMk cId="2404167853" sldId="258"/>
        </pc:sldMkLst>
        <pc:spChg chg="mod">
          <ac:chgData name="Ndegwa, Linus (CDC/GHC/DGHP)" userId="90869ba8-2dd7-483d-909e-ecbb061f2b08" providerId="ADAL" clId="{A8E1E351-00FA-4340-9CAA-8DED074381CA}" dt="2025-08-18T12:13:42.728" v="76" actId="20577"/>
          <ac:spMkLst>
            <pc:docMk/>
            <pc:sldMk cId="2404167853" sldId="258"/>
            <ac:spMk id="7" creationId="{E23AFD06-ED51-85B8-9F30-D22AF0823852}"/>
          </ac:spMkLst>
        </pc:spChg>
      </pc:sldChg>
      <pc:sldChg chg="modSp">
        <pc:chgData name="Ndegwa, Linus (CDC/GHC/DGHP)" userId="90869ba8-2dd7-483d-909e-ecbb061f2b08" providerId="ADAL" clId="{A8E1E351-00FA-4340-9CAA-8DED074381CA}" dt="2025-08-18T12:15:08.331" v="81"/>
        <pc:sldMkLst>
          <pc:docMk/>
          <pc:sldMk cId="2485494332" sldId="259"/>
        </pc:sldMkLst>
        <pc:spChg chg="mod">
          <ac:chgData name="Ndegwa, Linus (CDC/GHC/DGHP)" userId="90869ba8-2dd7-483d-909e-ecbb061f2b08" providerId="ADAL" clId="{A8E1E351-00FA-4340-9CAA-8DED074381CA}" dt="2025-08-18T12:15:08.331" v="81"/>
          <ac:spMkLst>
            <pc:docMk/>
            <pc:sldMk cId="2485494332" sldId="259"/>
            <ac:spMk id="4" creationId="{4F4156DD-B912-EEE7-ACC5-95D1B981DE1A}"/>
          </ac:spMkLst>
        </pc:spChg>
      </pc:sldChg>
      <pc:sldChg chg="modSp mod">
        <pc:chgData name="Ndegwa, Linus (CDC/GHC/DGHP)" userId="90869ba8-2dd7-483d-909e-ecbb061f2b08" providerId="ADAL" clId="{A8E1E351-00FA-4340-9CAA-8DED074381CA}" dt="2025-08-18T12:14:37.918" v="79"/>
        <pc:sldMkLst>
          <pc:docMk/>
          <pc:sldMk cId="3792746896" sldId="260"/>
        </pc:sldMkLst>
        <pc:spChg chg="mod">
          <ac:chgData name="Ndegwa, Linus (CDC/GHC/DGHP)" userId="90869ba8-2dd7-483d-909e-ecbb061f2b08" providerId="ADAL" clId="{A8E1E351-00FA-4340-9CAA-8DED074381CA}" dt="2025-08-18T12:14:37.918" v="79"/>
          <ac:spMkLst>
            <pc:docMk/>
            <pc:sldMk cId="3792746896" sldId="260"/>
            <ac:spMk id="8" creationId="{94D0B3E2-43B5-6C9C-31B3-8E09676CDCA4}"/>
          </ac:spMkLst>
        </pc:spChg>
      </pc:sldChg>
      <pc:sldChg chg="del">
        <pc:chgData name="Ndegwa, Linus (CDC/GHC/DGHP)" userId="90869ba8-2dd7-483d-909e-ecbb061f2b08" providerId="ADAL" clId="{A8E1E351-00FA-4340-9CAA-8DED074381CA}" dt="2025-08-18T12:13:22.046" v="75" actId="47"/>
        <pc:sldMkLst>
          <pc:docMk/>
          <pc:sldMk cId="1418306999" sldId="26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669528799" sldId="26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0" sldId="367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929385977" sldId="368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145808967" sldId="368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627983858" sldId="368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816608638" sldId="368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796173552" sldId="368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963688262" sldId="3686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587983229" sldId="3687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433579917" sldId="3688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376152408" sldId="368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139789279" sldId="369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933535918" sldId="214737601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673698768" sldId="2147376107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252542684" sldId="214748136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00551656" sldId="214748142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4274448204" sldId="214748149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91846264" sldId="214748150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035594393" sldId="214748150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566944768" sldId="2147481504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976673120" sldId="214748150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807087759" sldId="2147481506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537240814" sldId="2147481508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306713405" sldId="214748150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287502094" sldId="214748151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187285987" sldId="214748151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877681277" sldId="214748151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655469215" sldId="2147481514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515973122" sldId="214748151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657724514" sldId="2147481516"/>
        </pc:sldMkLst>
      </pc:sldChg>
      <pc:sldMasterChg chg="delSldLayout">
        <pc:chgData name="Ndegwa, Linus (CDC/GHC/DGHP)" userId="90869ba8-2dd7-483d-909e-ecbb061f2b08" providerId="ADAL" clId="{A8E1E351-00FA-4340-9CAA-8DED074381CA}" dt="2025-08-18T12:10:21.119" v="0" actId="47"/>
        <pc:sldMasterMkLst>
          <pc:docMk/>
          <pc:sldMasterMk cId="2032390510" sldId="2147483763"/>
        </pc:sldMasterMkLst>
        <pc:sldLayoutChg chg="del">
          <pc:chgData name="Ndegwa, Linus (CDC/GHC/DGHP)" userId="90869ba8-2dd7-483d-909e-ecbb061f2b08" providerId="ADAL" clId="{A8E1E351-00FA-4340-9CAA-8DED074381CA}" dt="2025-08-18T12:10:21.119" v="0" actId="47"/>
          <pc:sldLayoutMkLst>
            <pc:docMk/>
            <pc:sldMasterMk cId="2032390510" sldId="2147483763"/>
            <pc:sldLayoutMk cId="2378399069" sldId="214748378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alleyhospitalnakuru-my.sharepoint.com/personal/bonface_thuranira_valleyhospital_co_ke/Documents/Presentation3_ColumnClustered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alleyhospitalnakuru-my.sharepoint.com/personal/bonface_thuranira_valleyhospital_co_ke/Documents/Presentation3_ColumnClustered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alleyhospitalnakuru-my.sharepoint.com/personal/bonface_thuranira_valleyhospital_co_ke/Documents/Presentation3_ColumnClustered%2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BASELINE COMPLIANCE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BUILD 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WHO MULTIMODAL STRATEGY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9-463B-BCAC-E84E864CAC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TEACH 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WHO MULTIMODAL STRATEGY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9-463B-BCAC-E84E864CAC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CHECK 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WHO MULTIMODAL STRATEGY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A9-463B-BCAC-E84E864CAC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SELL 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WHO MULTIMODAL STRATEGY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9-463B-BCAC-E84E864CAC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LIVE 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WHO MULTIMODAL STRATEGY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9-463B-BCAC-E84E864CA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3231487"/>
        <c:axId val="873232927"/>
      </c:barChart>
      <c:catAx>
        <c:axId val="87323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32927"/>
        <c:crosses val="autoZero"/>
        <c:auto val="1"/>
        <c:lblAlgn val="ctr"/>
        <c:lblOffset val="100"/>
        <c:noMultiLvlLbl val="0"/>
      </c:catAx>
      <c:valAx>
        <c:axId val="873232927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31487"/>
        <c:crosses val="autoZero"/>
        <c:crossBetween val="between"/>
        <c:majorUnit val="0.1"/>
        <c:minorUnit val="0.0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COMPLIANCE SCORE AFTER IMPLIMENTATION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BUILD 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WHO  MULTIMODAL STRATEGY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0-4393-9CA2-2928BA286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TEACH 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WHO  MULTIMODAL STRATEGY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0-4393-9CA2-2928BA286D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CHECK 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WHO  MULTIMODAL STRATEGY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10-4393-9CA2-2928BA286D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SELL 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WHO  MULTIMODAL STRATEGY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4-4392-B81C-F483B0EAFE4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LIVE 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WHO  MULTIMODAL STRATEGY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14-4392-B81C-F483B0EAF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220736"/>
        <c:axId val="977219296"/>
      </c:barChart>
      <c:catAx>
        <c:axId val="9772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219296"/>
        <c:crosses val="autoZero"/>
        <c:auto val="1"/>
        <c:lblAlgn val="ctr"/>
        <c:lblOffset val="100"/>
        <c:noMultiLvlLbl val="0"/>
      </c:catAx>
      <c:valAx>
        <c:axId val="9772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22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BASELINE VS FINAL COMPLIANCE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BASELINE SCORE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BUILD IT</c:v>
                </c:pt>
                <c:pt idx="1">
                  <c:v>TEACH IT</c:v>
                </c:pt>
                <c:pt idx="2">
                  <c:v>CHECK IT</c:v>
                </c:pt>
                <c:pt idx="3">
                  <c:v>SELL IT</c:v>
                </c:pt>
                <c:pt idx="4">
                  <c:v>LIVE IT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0.05</c:v>
                </c:pt>
                <c:pt idx="2">
                  <c:v>0.05</c:v>
                </c:pt>
                <c:pt idx="3">
                  <c:v>0.43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D-4179-80FB-8EF54DD359B9}"/>
            </c:ext>
          </c:extLst>
        </c:ser>
        <c:ser>
          <c:idx val="1"/>
          <c:order val="1"/>
          <c:tx>
            <c:v>FINAL SCORE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BUILD IT</c:v>
                </c:pt>
                <c:pt idx="1">
                  <c:v>TEACH IT</c:v>
                </c:pt>
                <c:pt idx="2">
                  <c:v>CHECK IT</c:v>
                </c:pt>
                <c:pt idx="3">
                  <c:v>SELL IT</c:v>
                </c:pt>
                <c:pt idx="4">
                  <c:v>LIVE IT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0.9</c:v>
                </c:pt>
                <c:pt idx="2">
                  <c:v>0.8</c:v>
                </c:pt>
                <c:pt idx="3">
                  <c:v>0.86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D-4179-80FB-8EF54DD3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3229087"/>
        <c:axId val="873232927"/>
      </c:barChart>
      <c:lineChart>
        <c:grouping val="standard"/>
        <c:varyColors val="0"/>
        <c:ser>
          <c:idx val="2"/>
          <c:order val="2"/>
          <c:tx>
            <c:v>TARGET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BUILD IT</c:v>
                </c:pt>
                <c:pt idx="1">
                  <c:v>TEACH IT</c:v>
                </c:pt>
                <c:pt idx="2">
                  <c:v>CHECK IT</c:v>
                </c:pt>
                <c:pt idx="3">
                  <c:v>SELL IT</c:v>
                </c:pt>
                <c:pt idx="4">
                  <c:v>LIVE IT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61-4599-8512-D0919F940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7259528"/>
        <c:axId val="1897248264"/>
      </c:lineChart>
      <c:catAx>
        <c:axId val="87322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32927"/>
        <c:crosses val="autoZero"/>
        <c:auto val="1"/>
        <c:lblAlgn val="ctr"/>
        <c:lblOffset val="100"/>
        <c:noMultiLvlLbl val="0"/>
      </c:catAx>
      <c:valAx>
        <c:axId val="873232927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29087"/>
        <c:crosses val="autoZero"/>
        <c:crossBetween val="between"/>
      </c:valAx>
      <c:valAx>
        <c:axId val="1897248264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897259528"/>
        <c:crosses val="max"/>
        <c:crossBetween val="between"/>
      </c:valAx>
      <c:catAx>
        <c:axId val="1897259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7248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D3FE4-073C-4868-B90E-5F8D11F0C02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7369C41-7115-4145-BB4D-3262B114168B}">
      <dgm:prSet/>
      <dgm:spPr/>
      <dgm:t>
        <a:bodyPr/>
        <a:lstStyle/>
        <a:p>
          <a:r>
            <a:rPr lang="en-US" dirty="0"/>
            <a:t>The WHO developed the </a:t>
          </a:r>
          <a:r>
            <a:rPr lang="en-US" b="1" dirty="0"/>
            <a:t>Multimodal Strategy</a:t>
          </a:r>
          <a:r>
            <a:rPr lang="en-US" dirty="0"/>
            <a:t> as part of the </a:t>
          </a:r>
          <a:r>
            <a:rPr lang="en-US" b="1" dirty="0"/>
            <a:t>Global Action on Patient Safety</a:t>
          </a:r>
          <a:r>
            <a:rPr lang="en-US" dirty="0"/>
            <a:t> and the </a:t>
          </a:r>
          <a:r>
            <a:rPr lang="en-US" b="1" dirty="0"/>
            <a:t>WHO Guidelines on Core Components of IPC Programs (2016)</a:t>
          </a:r>
          <a:r>
            <a:rPr lang="en-US" dirty="0"/>
            <a:t>. It is tailored to address the diverse healthcare systems in both high-resource and low-resource settings.</a:t>
          </a:r>
        </a:p>
      </dgm:t>
    </dgm:pt>
    <dgm:pt modelId="{8C47DB4C-F3A2-4391-8D32-949CCCFFDBB4}" type="parTrans" cxnId="{D364BEEA-8040-4967-90DB-C385EB240442}">
      <dgm:prSet/>
      <dgm:spPr/>
      <dgm:t>
        <a:bodyPr/>
        <a:lstStyle/>
        <a:p>
          <a:endParaRPr lang="en-US"/>
        </a:p>
      </dgm:t>
    </dgm:pt>
    <dgm:pt modelId="{75AEE39D-1F96-4A02-9CF7-D15C65F5B89F}" type="sibTrans" cxnId="{D364BEEA-8040-4967-90DB-C385EB240442}">
      <dgm:prSet/>
      <dgm:spPr/>
      <dgm:t>
        <a:bodyPr/>
        <a:lstStyle/>
        <a:p>
          <a:endParaRPr lang="en-US"/>
        </a:p>
      </dgm:t>
    </dgm:pt>
    <dgm:pt modelId="{C97F2540-46DD-46BE-AD6E-0D6C18661295}">
      <dgm:prSet/>
      <dgm:spPr/>
      <dgm:t>
        <a:bodyPr/>
        <a:lstStyle/>
        <a:p>
          <a:r>
            <a:rPr lang="en-US" dirty="0"/>
            <a:t>The strategy aligns with the </a:t>
          </a:r>
          <a:r>
            <a:rPr lang="en-US" b="1" dirty="0"/>
            <a:t>Global Patient Safety Action Plan 2021–2030</a:t>
          </a:r>
          <a:r>
            <a:rPr lang="en-US" dirty="0"/>
            <a:t>, aiming to eliminate avoidable harm in healthcare.</a:t>
          </a:r>
        </a:p>
      </dgm:t>
    </dgm:pt>
    <dgm:pt modelId="{8F7F9C36-CD26-42F7-807E-F1C6BF99A631}" type="parTrans" cxnId="{0002B60A-EF7D-409F-BD1B-5F7592CD410F}">
      <dgm:prSet/>
      <dgm:spPr/>
      <dgm:t>
        <a:bodyPr/>
        <a:lstStyle/>
        <a:p>
          <a:endParaRPr lang="en-US"/>
        </a:p>
      </dgm:t>
    </dgm:pt>
    <dgm:pt modelId="{198347F7-E52D-4CE5-96E7-4D3763D27BF2}" type="sibTrans" cxnId="{0002B60A-EF7D-409F-BD1B-5F7592CD410F}">
      <dgm:prSet/>
      <dgm:spPr/>
      <dgm:t>
        <a:bodyPr/>
        <a:lstStyle/>
        <a:p>
          <a:endParaRPr lang="en-US"/>
        </a:p>
      </dgm:t>
    </dgm:pt>
    <dgm:pt modelId="{FB1199ED-951B-4529-80B5-3BEBCA716E44}">
      <dgm:prSet/>
      <dgm:spPr/>
      <dgm:t>
        <a:bodyPr/>
        <a:lstStyle/>
        <a:p>
          <a:r>
            <a:rPr lang="en-US" dirty="0"/>
            <a:t>The WHO multimodal strategy integrates multiple interventions that, when implemented together, reinforce one another to create a significant impact. These interventions focus on improving both </a:t>
          </a:r>
          <a:r>
            <a:rPr lang="en-US" b="1" dirty="0"/>
            <a:t>behavior</a:t>
          </a:r>
          <a:r>
            <a:rPr lang="en-US" dirty="0"/>
            <a:t> and </a:t>
          </a:r>
          <a:r>
            <a:rPr lang="en-US" b="1" dirty="0"/>
            <a:t>systems</a:t>
          </a:r>
          <a:r>
            <a:rPr lang="en-US" dirty="0"/>
            <a:t>. </a:t>
          </a:r>
        </a:p>
      </dgm:t>
    </dgm:pt>
    <dgm:pt modelId="{306FAF0A-72D1-4DD8-B9FC-138D3AA72416}" type="parTrans" cxnId="{5FFA975E-0B2F-4CFC-BE7C-3194521BA767}">
      <dgm:prSet/>
      <dgm:spPr/>
      <dgm:t>
        <a:bodyPr/>
        <a:lstStyle/>
        <a:p>
          <a:endParaRPr lang="en-US"/>
        </a:p>
      </dgm:t>
    </dgm:pt>
    <dgm:pt modelId="{1DBA4177-9656-4637-BFD4-42CFCC6FDD68}" type="sibTrans" cxnId="{5FFA975E-0B2F-4CFC-BE7C-3194521BA767}">
      <dgm:prSet/>
      <dgm:spPr/>
      <dgm:t>
        <a:bodyPr/>
        <a:lstStyle/>
        <a:p>
          <a:endParaRPr lang="en-US"/>
        </a:p>
      </dgm:t>
    </dgm:pt>
    <dgm:pt modelId="{5FBA11C0-50AD-442B-A618-7DD1CAD78295}" type="pres">
      <dgm:prSet presAssocID="{799D3FE4-073C-4868-B90E-5F8D11F0C022}" presName="linear" presStyleCnt="0">
        <dgm:presLayoutVars>
          <dgm:animLvl val="lvl"/>
          <dgm:resizeHandles val="exact"/>
        </dgm:presLayoutVars>
      </dgm:prSet>
      <dgm:spPr/>
    </dgm:pt>
    <dgm:pt modelId="{BC01B116-DFCE-4014-99CC-616BA660F640}" type="pres">
      <dgm:prSet presAssocID="{97369C41-7115-4145-BB4D-3262B114168B}" presName="parentText" presStyleLbl="node1" presStyleIdx="0" presStyleCnt="3">
        <dgm:presLayoutVars>
          <dgm:chMax val="0"/>
          <dgm:bulletEnabled val="1"/>
        </dgm:presLayoutVars>
      </dgm:prSet>
      <dgm:spPr>
        <a:solidFill>
          <a:srgbClr val="0070C0"/>
        </a:solidFill>
      </dgm:spPr>
    </dgm:pt>
    <dgm:pt modelId="{C5AAC096-23CD-47F4-83D6-6FF4B4C37AD9}" type="pres">
      <dgm:prSet presAssocID="{75AEE39D-1F96-4A02-9CF7-D15C65F5B89F}" presName="spacer" presStyleCnt="0"/>
      <dgm:spPr/>
    </dgm:pt>
    <dgm:pt modelId="{95B3062A-F9B9-4E0F-9686-9EC0E0D4A010}" type="pres">
      <dgm:prSet presAssocID="{C97F2540-46DD-46BE-AD6E-0D6C186612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CD2310-ED9C-4D0A-90FB-3E285A936A1B}" type="pres">
      <dgm:prSet presAssocID="{198347F7-E52D-4CE5-96E7-4D3763D27BF2}" presName="spacer" presStyleCnt="0"/>
      <dgm:spPr/>
    </dgm:pt>
    <dgm:pt modelId="{B2E9699B-0131-420B-A319-7485C15E0087}" type="pres">
      <dgm:prSet presAssocID="{FB1199ED-951B-4529-80B5-3BEBCA716E44}" presName="parentText" presStyleLbl="node1" presStyleIdx="2" presStyleCnt="3">
        <dgm:presLayoutVars>
          <dgm:chMax val="0"/>
          <dgm:bulletEnabled val="1"/>
        </dgm:presLayoutVars>
      </dgm:prSet>
      <dgm:spPr>
        <a:solidFill>
          <a:srgbClr val="C00000"/>
        </a:solidFill>
      </dgm:spPr>
    </dgm:pt>
  </dgm:ptLst>
  <dgm:cxnLst>
    <dgm:cxn modelId="{0002B60A-EF7D-409F-BD1B-5F7592CD410F}" srcId="{799D3FE4-073C-4868-B90E-5F8D11F0C022}" destId="{C97F2540-46DD-46BE-AD6E-0D6C18661295}" srcOrd="1" destOrd="0" parTransId="{8F7F9C36-CD26-42F7-807E-F1C6BF99A631}" sibTransId="{198347F7-E52D-4CE5-96E7-4D3763D27BF2}"/>
    <dgm:cxn modelId="{5FFA975E-0B2F-4CFC-BE7C-3194521BA767}" srcId="{799D3FE4-073C-4868-B90E-5F8D11F0C022}" destId="{FB1199ED-951B-4529-80B5-3BEBCA716E44}" srcOrd="2" destOrd="0" parTransId="{306FAF0A-72D1-4DD8-B9FC-138D3AA72416}" sibTransId="{1DBA4177-9656-4637-BFD4-42CFCC6FDD68}"/>
    <dgm:cxn modelId="{83791A49-F189-428A-8B96-BAE37FD50BF4}" type="presOf" srcId="{FB1199ED-951B-4529-80B5-3BEBCA716E44}" destId="{B2E9699B-0131-420B-A319-7485C15E0087}" srcOrd="0" destOrd="0" presId="urn:microsoft.com/office/officeart/2005/8/layout/vList2"/>
    <dgm:cxn modelId="{DC43164F-652D-4433-B140-9FDFE0748EA5}" type="presOf" srcId="{97369C41-7115-4145-BB4D-3262B114168B}" destId="{BC01B116-DFCE-4014-99CC-616BA660F640}" srcOrd="0" destOrd="0" presId="urn:microsoft.com/office/officeart/2005/8/layout/vList2"/>
    <dgm:cxn modelId="{46F7FF51-2BE1-4829-9983-2F523A0DEE9C}" type="presOf" srcId="{799D3FE4-073C-4868-B90E-5F8D11F0C022}" destId="{5FBA11C0-50AD-442B-A618-7DD1CAD78295}" srcOrd="0" destOrd="0" presId="urn:microsoft.com/office/officeart/2005/8/layout/vList2"/>
    <dgm:cxn modelId="{D364BEEA-8040-4967-90DB-C385EB240442}" srcId="{799D3FE4-073C-4868-B90E-5F8D11F0C022}" destId="{97369C41-7115-4145-BB4D-3262B114168B}" srcOrd="0" destOrd="0" parTransId="{8C47DB4C-F3A2-4391-8D32-949CCCFFDBB4}" sibTransId="{75AEE39D-1F96-4A02-9CF7-D15C65F5B89F}"/>
    <dgm:cxn modelId="{1715E5EA-2751-476D-ACE2-0DB39E42A6CE}" type="presOf" srcId="{C97F2540-46DD-46BE-AD6E-0D6C18661295}" destId="{95B3062A-F9B9-4E0F-9686-9EC0E0D4A010}" srcOrd="0" destOrd="0" presId="urn:microsoft.com/office/officeart/2005/8/layout/vList2"/>
    <dgm:cxn modelId="{86F979C6-B61C-4BBD-9DC5-4994B30143B6}" type="presParOf" srcId="{5FBA11C0-50AD-442B-A618-7DD1CAD78295}" destId="{BC01B116-DFCE-4014-99CC-616BA660F640}" srcOrd="0" destOrd="0" presId="urn:microsoft.com/office/officeart/2005/8/layout/vList2"/>
    <dgm:cxn modelId="{4CD404DF-4B5F-42DD-B23C-E018BDE9C913}" type="presParOf" srcId="{5FBA11C0-50AD-442B-A618-7DD1CAD78295}" destId="{C5AAC096-23CD-47F4-83D6-6FF4B4C37AD9}" srcOrd="1" destOrd="0" presId="urn:microsoft.com/office/officeart/2005/8/layout/vList2"/>
    <dgm:cxn modelId="{0E6F36B2-4FD4-4C54-89BF-20A144645E67}" type="presParOf" srcId="{5FBA11C0-50AD-442B-A618-7DD1CAD78295}" destId="{95B3062A-F9B9-4E0F-9686-9EC0E0D4A010}" srcOrd="2" destOrd="0" presId="urn:microsoft.com/office/officeart/2005/8/layout/vList2"/>
    <dgm:cxn modelId="{33097904-B578-4DCB-AA61-30514DD2B46F}" type="presParOf" srcId="{5FBA11C0-50AD-442B-A618-7DD1CAD78295}" destId="{A9CD2310-ED9C-4D0A-90FB-3E285A936A1B}" srcOrd="3" destOrd="0" presId="urn:microsoft.com/office/officeart/2005/8/layout/vList2"/>
    <dgm:cxn modelId="{8B9DB6B5-9FD0-4AA0-A6D3-E794FCB5F124}" type="presParOf" srcId="{5FBA11C0-50AD-442B-A618-7DD1CAD78295}" destId="{B2E9699B-0131-420B-A319-7485C15E00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7128C-357D-4333-B67F-A7CA9B08529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EAB0C4-1376-4B2C-8BA6-F652E495AE3B}">
      <dgm:prSet/>
      <dgm:spPr/>
      <dgm:t>
        <a:bodyPr/>
        <a:lstStyle/>
        <a:p>
          <a:r>
            <a:rPr lang="en-US"/>
            <a:t>Education and Training </a:t>
          </a:r>
        </a:p>
      </dgm:t>
    </dgm:pt>
    <dgm:pt modelId="{8991C5B5-713D-447C-A2EB-B3942329AD9B}" type="parTrans" cxnId="{B7827569-19C6-47A2-8A2F-B4A1A7EC74BD}">
      <dgm:prSet/>
      <dgm:spPr/>
      <dgm:t>
        <a:bodyPr/>
        <a:lstStyle/>
        <a:p>
          <a:endParaRPr lang="en-US"/>
        </a:p>
      </dgm:t>
    </dgm:pt>
    <dgm:pt modelId="{DF490AD3-1C33-4782-9B7A-A12ECE94C197}" type="sibTrans" cxnId="{B7827569-19C6-47A2-8A2F-B4A1A7EC74BD}">
      <dgm:prSet/>
      <dgm:spPr/>
      <dgm:t>
        <a:bodyPr/>
        <a:lstStyle/>
        <a:p>
          <a:endParaRPr lang="en-US"/>
        </a:p>
      </dgm:t>
    </dgm:pt>
    <dgm:pt modelId="{675857F8-B7CD-4563-8F22-06059246073B}">
      <dgm:prSet/>
      <dgm:spPr/>
      <dgm:t>
        <a:bodyPr/>
        <a:lstStyle/>
        <a:p>
          <a:r>
            <a:rPr lang="en-US"/>
            <a:t>Hand hygiene protocols- policies/SOPs</a:t>
          </a:r>
        </a:p>
      </dgm:t>
    </dgm:pt>
    <dgm:pt modelId="{91356523-FB3F-4088-B7E8-F3509C22F8F8}" type="parTrans" cxnId="{A31604B7-D749-40F3-A1A9-D44080839C58}">
      <dgm:prSet/>
      <dgm:spPr/>
      <dgm:t>
        <a:bodyPr/>
        <a:lstStyle/>
        <a:p>
          <a:endParaRPr lang="en-US"/>
        </a:p>
      </dgm:t>
    </dgm:pt>
    <dgm:pt modelId="{BC7CB3E0-6904-4849-B0CE-BA05EE55E662}" type="sibTrans" cxnId="{A31604B7-D749-40F3-A1A9-D44080839C58}">
      <dgm:prSet/>
      <dgm:spPr/>
      <dgm:t>
        <a:bodyPr/>
        <a:lstStyle/>
        <a:p>
          <a:endParaRPr lang="en-US"/>
        </a:p>
      </dgm:t>
    </dgm:pt>
    <dgm:pt modelId="{9E4EA3CE-E27E-4A8B-93C5-72E05ECCF7E2}">
      <dgm:prSet/>
      <dgm:spPr/>
      <dgm:t>
        <a:bodyPr/>
        <a:lstStyle/>
        <a:p>
          <a:r>
            <a:rPr lang="en-US"/>
            <a:t>Placement of new automatic sanitizer and soap dispensers</a:t>
          </a:r>
        </a:p>
      </dgm:t>
    </dgm:pt>
    <dgm:pt modelId="{D30E41D3-220C-4DEF-AA0C-FA05CBCF7C1D}" type="parTrans" cxnId="{E724D3B0-789B-4A74-B883-E3FA8D2257A6}">
      <dgm:prSet/>
      <dgm:spPr/>
      <dgm:t>
        <a:bodyPr/>
        <a:lstStyle/>
        <a:p>
          <a:endParaRPr lang="en-US"/>
        </a:p>
      </dgm:t>
    </dgm:pt>
    <dgm:pt modelId="{0BA9573A-8453-4375-903A-18558D0329B1}" type="sibTrans" cxnId="{E724D3B0-789B-4A74-B883-E3FA8D2257A6}">
      <dgm:prSet/>
      <dgm:spPr/>
      <dgm:t>
        <a:bodyPr/>
        <a:lstStyle/>
        <a:p>
          <a:endParaRPr lang="en-US"/>
        </a:p>
      </dgm:t>
    </dgm:pt>
    <dgm:pt modelId="{6B63CC15-AED9-496A-AEFE-AB4303A4CA54}">
      <dgm:prSet/>
      <dgm:spPr/>
      <dgm:t>
        <a:bodyPr/>
        <a:lstStyle/>
        <a:p>
          <a:r>
            <a:rPr lang="en-US"/>
            <a:t>Posters and reminders</a:t>
          </a:r>
        </a:p>
      </dgm:t>
    </dgm:pt>
    <dgm:pt modelId="{3B4D469D-93B4-480F-846C-26CBF9FEA5B9}" type="parTrans" cxnId="{3D4E52DB-8589-4FD9-B772-CB1B2F3B71C4}">
      <dgm:prSet/>
      <dgm:spPr/>
      <dgm:t>
        <a:bodyPr/>
        <a:lstStyle/>
        <a:p>
          <a:endParaRPr lang="en-US"/>
        </a:p>
      </dgm:t>
    </dgm:pt>
    <dgm:pt modelId="{FE10B904-51F4-4A8C-99DF-D7E7371F579E}" type="sibTrans" cxnId="{3D4E52DB-8589-4FD9-B772-CB1B2F3B71C4}">
      <dgm:prSet/>
      <dgm:spPr/>
      <dgm:t>
        <a:bodyPr/>
        <a:lstStyle/>
        <a:p>
          <a:endParaRPr lang="en-US"/>
        </a:p>
      </dgm:t>
    </dgm:pt>
    <dgm:pt modelId="{DDD4CC65-53A5-4FE1-B50E-FB3924286424}">
      <dgm:prSet/>
      <dgm:spPr/>
      <dgm:t>
        <a:bodyPr/>
        <a:lstStyle/>
        <a:p>
          <a:r>
            <a:rPr lang="en-US"/>
            <a:t>Continuous supply of soap and hand sanitizer-external company</a:t>
          </a:r>
        </a:p>
      </dgm:t>
    </dgm:pt>
    <dgm:pt modelId="{D833F9D5-3F10-4C40-8FE9-9FEFA0A02EED}" type="parTrans" cxnId="{04232028-B986-49A3-A5E5-4C78CAD88C56}">
      <dgm:prSet/>
      <dgm:spPr/>
      <dgm:t>
        <a:bodyPr/>
        <a:lstStyle/>
        <a:p>
          <a:endParaRPr lang="en-US"/>
        </a:p>
      </dgm:t>
    </dgm:pt>
    <dgm:pt modelId="{09D1FACF-7911-4346-B0BA-974A221EBF34}" type="sibTrans" cxnId="{04232028-B986-49A3-A5E5-4C78CAD88C56}">
      <dgm:prSet/>
      <dgm:spPr/>
      <dgm:t>
        <a:bodyPr/>
        <a:lstStyle/>
        <a:p>
          <a:endParaRPr lang="en-US"/>
        </a:p>
      </dgm:t>
    </dgm:pt>
    <dgm:pt modelId="{8F344C06-0F88-4ADB-AEE7-BB37F66A2B0B}">
      <dgm:prSet/>
      <dgm:spPr/>
      <dgm:t>
        <a:bodyPr/>
        <a:lstStyle/>
        <a:p>
          <a:r>
            <a:rPr lang="en-US"/>
            <a:t>Real time feedback </a:t>
          </a:r>
        </a:p>
      </dgm:t>
    </dgm:pt>
    <dgm:pt modelId="{D823567B-531D-463D-B144-E8663608A768}" type="parTrans" cxnId="{E2527B7B-F21D-4AF7-8C7F-BA8AA1ADE0CF}">
      <dgm:prSet/>
      <dgm:spPr/>
      <dgm:t>
        <a:bodyPr/>
        <a:lstStyle/>
        <a:p>
          <a:endParaRPr lang="en-US"/>
        </a:p>
      </dgm:t>
    </dgm:pt>
    <dgm:pt modelId="{1863BF77-27FB-4F5A-8836-2E1F22FF5F5D}" type="sibTrans" cxnId="{E2527B7B-F21D-4AF7-8C7F-BA8AA1ADE0CF}">
      <dgm:prSet/>
      <dgm:spPr/>
      <dgm:t>
        <a:bodyPr/>
        <a:lstStyle/>
        <a:p>
          <a:endParaRPr lang="en-US"/>
        </a:p>
      </dgm:t>
    </dgm:pt>
    <dgm:pt modelId="{AF2B9974-8AF2-4B4D-8591-25385372A3D3}">
      <dgm:prSet/>
      <dgm:spPr/>
      <dgm:t>
        <a:bodyPr/>
        <a:lstStyle/>
        <a:p>
          <a:r>
            <a:rPr lang="en-US"/>
            <a:t>Regular spot-checks </a:t>
          </a:r>
        </a:p>
      </dgm:t>
    </dgm:pt>
    <dgm:pt modelId="{13078F93-AB74-4E3F-9CBF-7C3F3C67FEAB}" type="parTrans" cxnId="{3F799022-D7DF-4E12-99ED-91CE7088D7F6}">
      <dgm:prSet/>
      <dgm:spPr/>
      <dgm:t>
        <a:bodyPr/>
        <a:lstStyle/>
        <a:p>
          <a:endParaRPr lang="en-US"/>
        </a:p>
      </dgm:t>
    </dgm:pt>
    <dgm:pt modelId="{A50B4D07-C45B-47C5-8E8A-4E675AE75C51}" type="sibTrans" cxnId="{3F799022-D7DF-4E12-99ED-91CE7088D7F6}">
      <dgm:prSet/>
      <dgm:spPr/>
      <dgm:t>
        <a:bodyPr/>
        <a:lstStyle/>
        <a:p>
          <a:endParaRPr lang="en-US"/>
        </a:p>
      </dgm:t>
    </dgm:pt>
    <dgm:pt modelId="{16D27B57-EFB1-43AE-A403-FE7C4BBFE363}" type="pres">
      <dgm:prSet presAssocID="{FDE7128C-357D-4333-B67F-A7CA9B085293}" presName="vert0" presStyleCnt="0">
        <dgm:presLayoutVars>
          <dgm:dir/>
          <dgm:animOne val="branch"/>
          <dgm:animLvl val="lvl"/>
        </dgm:presLayoutVars>
      </dgm:prSet>
      <dgm:spPr/>
    </dgm:pt>
    <dgm:pt modelId="{C8C735A3-4AA5-4D4D-AA0C-75E31E787B1B}" type="pres">
      <dgm:prSet presAssocID="{3EEAB0C4-1376-4B2C-8BA6-F652E495AE3B}" presName="thickLine" presStyleLbl="alignNode1" presStyleIdx="0" presStyleCnt="7"/>
      <dgm:spPr/>
    </dgm:pt>
    <dgm:pt modelId="{71E4B1EA-2747-48B2-8B1E-024F9ED2360D}" type="pres">
      <dgm:prSet presAssocID="{3EEAB0C4-1376-4B2C-8BA6-F652E495AE3B}" presName="horz1" presStyleCnt="0"/>
      <dgm:spPr/>
    </dgm:pt>
    <dgm:pt modelId="{C7411A58-B006-4D0A-8FC2-5D6FB61BAAB7}" type="pres">
      <dgm:prSet presAssocID="{3EEAB0C4-1376-4B2C-8BA6-F652E495AE3B}" presName="tx1" presStyleLbl="revTx" presStyleIdx="0" presStyleCnt="7"/>
      <dgm:spPr/>
    </dgm:pt>
    <dgm:pt modelId="{B93C9B46-A521-43B7-B913-57A9AC1A6061}" type="pres">
      <dgm:prSet presAssocID="{3EEAB0C4-1376-4B2C-8BA6-F652E495AE3B}" presName="vert1" presStyleCnt="0"/>
      <dgm:spPr/>
    </dgm:pt>
    <dgm:pt modelId="{0C12F87B-4304-4427-BBC1-8CA8A3C8F5A6}" type="pres">
      <dgm:prSet presAssocID="{675857F8-B7CD-4563-8F22-06059246073B}" presName="thickLine" presStyleLbl="alignNode1" presStyleIdx="1" presStyleCnt="7"/>
      <dgm:spPr/>
    </dgm:pt>
    <dgm:pt modelId="{E5F5989E-461A-4770-9448-070FDE37768E}" type="pres">
      <dgm:prSet presAssocID="{675857F8-B7CD-4563-8F22-06059246073B}" presName="horz1" presStyleCnt="0"/>
      <dgm:spPr/>
    </dgm:pt>
    <dgm:pt modelId="{00D9A6E5-7FD2-4B5D-BD84-347246EF9C31}" type="pres">
      <dgm:prSet presAssocID="{675857F8-B7CD-4563-8F22-06059246073B}" presName="tx1" presStyleLbl="revTx" presStyleIdx="1" presStyleCnt="7"/>
      <dgm:spPr/>
    </dgm:pt>
    <dgm:pt modelId="{E7F09967-6D98-4EEA-8107-B9C3D363D6D0}" type="pres">
      <dgm:prSet presAssocID="{675857F8-B7CD-4563-8F22-06059246073B}" presName="vert1" presStyleCnt="0"/>
      <dgm:spPr/>
    </dgm:pt>
    <dgm:pt modelId="{2028F703-C503-4AE6-BBC5-328B614B66E0}" type="pres">
      <dgm:prSet presAssocID="{9E4EA3CE-E27E-4A8B-93C5-72E05ECCF7E2}" presName="thickLine" presStyleLbl="alignNode1" presStyleIdx="2" presStyleCnt="7"/>
      <dgm:spPr/>
    </dgm:pt>
    <dgm:pt modelId="{2B2CE735-6704-4A3C-9F69-C3AFA0366F22}" type="pres">
      <dgm:prSet presAssocID="{9E4EA3CE-E27E-4A8B-93C5-72E05ECCF7E2}" presName="horz1" presStyleCnt="0"/>
      <dgm:spPr/>
    </dgm:pt>
    <dgm:pt modelId="{77A3E98F-DFC9-411A-A958-9D2CB21F4834}" type="pres">
      <dgm:prSet presAssocID="{9E4EA3CE-E27E-4A8B-93C5-72E05ECCF7E2}" presName="tx1" presStyleLbl="revTx" presStyleIdx="2" presStyleCnt="7"/>
      <dgm:spPr/>
    </dgm:pt>
    <dgm:pt modelId="{6D2BA88A-54C9-4CFD-A7EF-2A2A58123159}" type="pres">
      <dgm:prSet presAssocID="{9E4EA3CE-E27E-4A8B-93C5-72E05ECCF7E2}" presName="vert1" presStyleCnt="0"/>
      <dgm:spPr/>
    </dgm:pt>
    <dgm:pt modelId="{6FA1594F-D7B0-475A-B4B8-C2CBBB3A5C0C}" type="pres">
      <dgm:prSet presAssocID="{6B63CC15-AED9-496A-AEFE-AB4303A4CA54}" presName="thickLine" presStyleLbl="alignNode1" presStyleIdx="3" presStyleCnt="7"/>
      <dgm:spPr/>
    </dgm:pt>
    <dgm:pt modelId="{2F040D7D-69C8-4509-856E-A5065C7DD33F}" type="pres">
      <dgm:prSet presAssocID="{6B63CC15-AED9-496A-AEFE-AB4303A4CA54}" presName="horz1" presStyleCnt="0"/>
      <dgm:spPr/>
    </dgm:pt>
    <dgm:pt modelId="{EA323590-6829-49EF-A9CE-8821842FDD5A}" type="pres">
      <dgm:prSet presAssocID="{6B63CC15-AED9-496A-AEFE-AB4303A4CA54}" presName="tx1" presStyleLbl="revTx" presStyleIdx="3" presStyleCnt="7"/>
      <dgm:spPr/>
    </dgm:pt>
    <dgm:pt modelId="{0E11F0C8-9458-4FFD-9C03-C6BEF2FECC93}" type="pres">
      <dgm:prSet presAssocID="{6B63CC15-AED9-496A-AEFE-AB4303A4CA54}" presName="vert1" presStyleCnt="0"/>
      <dgm:spPr/>
    </dgm:pt>
    <dgm:pt modelId="{C15BB8B4-C040-419D-8D3B-6140F292A567}" type="pres">
      <dgm:prSet presAssocID="{DDD4CC65-53A5-4FE1-B50E-FB3924286424}" presName="thickLine" presStyleLbl="alignNode1" presStyleIdx="4" presStyleCnt="7"/>
      <dgm:spPr/>
    </dgm:pt>
    <dgm:pt modelId="{51D2841E-726E-4199-9996-91809D961228}" type="pres">
      <dgm:prSet presAssocID="{DDD4CC65-53A5-4FE1-B50E-FB3924286424}" presName="horz1" presStyleCnt="0"/>
      <dgm:spPr/>
    </dgm:pt>
    <dgm:pt modelId="{7B0BD17D-E733-41B0-8816-8EEA1BF0CF8A}" type="pres">
      <dgm:prSet presAssocID="{DDD4CC65-53A5-4FE1-B50E-FB3924286424}" presName="tx1" presStyleLbl="revTx" presStyleIdx="4" presStyleCnt="7"/>
      <dgm:spPr/>
    </dgm:pt>
    <dgm:pt modelId="{AF0A24E1-8C5E-408B-8F7A-A87EA8FAA204}" type="pres">
      <dgm:prSet presAssocID="{DDD4CC65-53A5-4FE1-B50E-FB3924286424}" presName="vert1" presStyleCnt="0"/>
      <dgm:spPr/>
    </dgm:pt>
    <dgm:pt modelId="{BBA0FF3C-A4DC-4852-8563-168CDAA5F14F}" type="pres">
      <dgm:prSet presAssocID="{8F344C06-0F88-4ADB-AEE7-BB37F66A2B0B}" presName="thickLine" presStyleLbl="alignNode1" presStyleIdx="5" presStyleCnt="7"/>
      <dgm:spPr/>
    </dgm:pt>
    <dgm:pt modelId="{51EBAADD-0640-4193-A7E8-684F6A2C7D00}" type="pres">
      <dgm:prSet presAssocID="{8F344C06-0F88-4ADB-AEE7-BB37F66A2B0B}" presName="horz1" presStyleCnt="0"/>
      <dgm:spPr/>
    </dgm:pt>
    <dgm:pt modelId="{DE9289E5-BB86-4197-8442-C2E401BBBC44}" type="pres">
      <dgm:prSet presAssocID="{8F344C06-0F88-4ADB-AEE7-BB37F66A2B0B}" presName="tx1" presStyleLbl="revTx" presStyleIdx="5" presStyleCnt="7"/>
      <dgm:spPr/>
    </dgm:pt>
    <dgm:pt modelId="{ACBFDDD9-AECC-4F1E-8605-E511D5F994B9}" type="pres">
      <dgm:prSet presAssocID="{8F344C06-0F88-4ADB-AEE7-BB37F66A2B0B}" presName="vert1" presStyleCnt="0"/>
      <dgm:spPr/>
    </dgm:pt>
    <dgm:pt modelId="{9D4A496E-3AAD-4F1C-A250-243F886CFB12}" type="pres">
      <dgm:prSet presAssocID="{AF2B9974-8AF2-4B4D-8591-25385372A3D3}" presName="thickLine" presStyleLbl="alignNode1" presStyleIdx="6" presStyleCnt="7"/>
      <dgm:spPr/>
    </dgm:pt>
    <dgm:pt modelId="{70D52964-9B62-4A90-86B5-71254F7ED685}" type="pres">
      <dgm:prSet presAssocID="{AF2B9974-8AF2-4B4D-8591-25385372A3D3}" presName="horz1" presStyleCnt="0"/>
      <dgm:spPr/>
    </dgm:pt>
    <dgm:pt modelId="{194D08E4-7626-4414-9AFF-0FDB82D9563B}" type="pres">
      <dgm:prSet presAssocID="{AF2B9974-8AF2-4B4D-8591-25385372A3D3}" presName="tx1" presStyleLbl="revTx" presStyleIdx="6" presStyleCnt="7"/>
      <dgm:spPr/>
    </dgm:pt>
    <dgm:pt modelId="{390EE81B-BDC6-4ADD-840E-77C5011746A5}" type="pres">
      <dgm:prSet presAssocID="{AF2B9974-8AF2-4B4D-8591-25385372A3D3}" presName="vert1" presStyleCnt="0"/>
      <dgm:spPr/>
    </dgm:pt>
  </dgm:ptLst>
  <dgm:cxnLst>
    <dgm:cxn modelId="{EB066614-3CAE-447B-B397-6C30BD843C0E}" type="presOf" srcId="{3EEAB0C4-1376-4B2C-8BA6-F652E495AE3B}" destId="{C7411A58-B006-4D0A-8FC2-5D6FB61BAAB7}" srcOrd="0" destOrd="0" presId="urn:microsoft.com/office/officeart/2008/layout/LinedList"/>
    <dgm:cxn modelId="{3F799022-D7DF-4E12-99ED-91CE7088D7F6}" srcId="{FDE7128C-357D-4333-B67F-A7CA9B085293}" destId="{AF2B9974-8AF2-4B4D-8591-25385372A3D3}" srcOrd="6" destOrd="0" parTransId="{13078F93-AB74-4E3F-9CBF-7C3F3C67FEAB}" sibTransId="{A50B4D07-C45B-47C5-8E8A-4E675AE75C51}"/>
    <dgm:cxn modelId="{04232028-B986-49A3-A5E5-4C78CAD88C56}" srcId="{FDE7128C-357D-4333-B67F-A7CA9B085293}" destId="{DDD4CC65-53A5-4FE1-B50E-FB3924286424}" srcOrd="4" destOrd="0" parTransId="{D833F9D5-3F10-4C40-8FE9-9FEFA0A02EED}" sibTransId="{09D1FACF-7911-4346-B0BA-974A221EBF34}"/>
    <dgm:cxn modelId="{B7827569-19C6-47A2-8A2F-B4A1A7EC74BD}" srcId="{FDE7128C-357D-4333-B67F-A7CA9B085293}" destId="{3EEAB0C4-1376-4B2C-8BA6-F652E495AE3B}" srcOrd="0" destOrd="0" parTransId="{8991C5B5-713D-447C-A2EB-B3942329AD9B}" sibTransId="{DF490AD3-1C33-4782-9B7A-A12ECE94C197}"/>
    <dgm:cxn modelId="{E2527B7B-F21D-4AF7-8C7F-BA8AA1ADE0CF}" srcId="{FDE7128C-357D-4333-B67F-A7CA9B085293}" destId="{8F344C06-0F88-4ADB-AEE7-BB37F66A2B0B}" srcOrd="5" destOrd="0" parTransId="{D823567B-531D-463D-B144-E8663608A768}" sibTransId="{1863BF77-27FB-4F5A-8836-2E1F22FF5F5D}"/>
    <dgm:cxn modelId="{FF7AF494-111E-4FCC-8A3D-DAA29DA23038}" type="presOf" srcId="{FDE7128C-357D-4333-B67F-A7CA9B085293}" destId="{16D27B57-EFB1-43AE-A403-FE7C4BBFE363}" srcOrd="0" destOrd="0" presId="urn:microsoft.com/office/officeart/2008/layout/LinedList"/>
    <dgm:cxn modelId="{EF810F97-85AE-4B5E-A124-1F28DCB9E1A0}" type="presOf" srcId="{DDD4CC65-53A5-4FE1-B50E-FB3924286424}" destId="{7B0BD17D-E733-41B0-8816-8EEA1BF0CF8A}" srcOrd="0" destOrd="0" presId="urn:microsoft.com/office/officeart/2008/layout/LinedList"/>
    <dgm:cxn modelId="{74A04297-3DA4-427F-8312-C77E0946F28C}" type="presOf" srcId="{6B63CC15-AED9-496A-AEFE-AB4303A4CA54}" destId="{EA323590-6829-49EF-A9CE-8821842FDD5A}" srcOrd="0" destOrd="0" presId="urn:microsoft.com/office/officeart/2008/layout/LinedList"/>
    <dgm:cxn modelId="{95B7F29F-EBAE-4C6A-83EF-2DD46BD20735}" type="presOf" srcId="{675857F8-B7CD-4563-8F22-06059246073B}" destId="{00D9A6E5-7FD2-4B5D-BD84-347246EF9C31}" srcOrd="0" destOrd="0" presId="urn:microsoft.com/office/officeart/2008/layout/LinedList"/>
    <dgm:cxn modelId="{DA822BA1-7937-4A49-9062-C1F8481B5DF1}" type="presOf" srcId="{8F344C06-0F88-4ADB-AEE7-BB37F66A2B0B}" destId="{DE9289E5-BB86-4197-8442-C2E401BBBC44}" srcOrd="0" destOrd="0" presId="urn:microsoft.com/office/officeart/2008/layout/LinedList"/>
    <dgm:cxn modelId="{E724D3B0-789B-4A74-B883-E3FA8D2257A6}" srcId="{FDE7128C-357D-4333-B67F-A7CA9B085293}" destId="{9E4EA3CE-E27E-4A8B-93C5-72E05ECCF7E2}" srcOrd="2" destOrd="0" parTransId="{D30E41D3-220C-4DEF-AA0C-FA05CBCF7C1D}" sibTransId="{0BA9573A-8453-4375-903A-18558D0329B1}"/>
    <dgm:cxn modelId="{621B48B5-564D-42F0-93CA-9389EEC4015F}" type="presOf" srcId="{AF2B9974-8AF2-4B4D-8591-25385372A3D3}" destId="{194D08E4-7626-4414-9AFF-0FDB82D9563B}" srcOrd="0" destOrd="0" presId="urn:microsoft.com/office/officeart/2008/layout/LinedList"/>
    <dgm:cxn modelId="{A31604B7-D749-40F3-A1A9-D44080839C58}" srcId="{FDE7128C-357D-4333-B67F-A7CA9B085293}" destId="{675857F8-B7CD-4563-8F22-06059246073B}" srcOrd="1" destOrd="0" parTransId="{91356523-FB3F-4088-B7E8-F3509C22F8F8}" sibTransId="{BC7CB3E0-6904-4849-B0CE-BA05EE55E662}"/>
    <dgm:cxn modelId="{3D4E52DB-8589-4FD9-B772-CB1B2F3B71C4}" srcId="{FDE7128C-357D-4333-B67F-A7CA9B085293}" destId="{6B63CC15-AED9-496A-AEFE-AB4303A4CA54}" srcOrd="3" destOrd="0" parTransId="{3B4D469D-93B4-480F-846C-26CBF9FEA5B9}" sibTransId="{FE10B904-51F4-4A8C-99DF-D7E7371F579E}"/>
    <dgm:cxn modelId="{190307E1-753D-4957-9543-A5F92AB25DD8}" type="presOf" srcId="{9E4EA3CE-E27E-4A8B-93C5-72E05ECCF7E2}" destId="{77A3E98F-DFC9-411A-A958-9D2CB21F4834}" srcOrd="0" destOrd="0" presId="urn:microsoft.com/office/officeart/2008/layout/LinedList"/>
    <dgm:cxn modelId="{D54ED454-36A3-4B2F-A4FB-FC4DF9AB74EB}" type="presParOf" srcId="{16D27B57-EFB1-43AE-A403-FE7C4BBFE363}" destId="{C8C735A3-4AA5-4D4D-AA0C-75E31E787B1B}" srcOrd="0" destOrd="0" presId="urn:microsoft.com/office/officeart/2008/layout/LinedList"/>
    <dgm:cxn modelId="{5B25C2E7-0AE4-45CB-ACD8-5D56103B8BF6}" type="presParOf" srcId="{16D27B57-EFB1-43AE-A403-FE7C4BBFE363}" destId="{71E4B1EA-2747-48B2-8B1E-024F9ED2360D}" srcOrd="1" destOrd="0" presId="urn:microsoft.com/office/officeart/2008/layout/LinedList"/>
    <dgm:cxn modelId="{F0B86D94-F231-4ECD-AAC0-7F8CF5EE5456}" type="presParOf" srcId="{71E4B1EA-2747-48B2-8B1E-024F9ED2360D}" destId="{C7411A58-B006-4D0A-8FC2-5D6FB61BAAB7}" srcOrd="0" destOrd="0" presId="urn:microsoft.com/office/officeart/2008/layout/LinedList"/>
    <dgm:cxn modelId="{78ECB9E9-B073-422C-9E5E-E93925FBD485}" type="presParOf" srcId="{71E4B1EA-2747-48B2-8B1E-024F9ED2360D}" destId="{B93C9B46-A521-43B7-B913-57A9AC1A6061}" srcOrd="1" destOrd="0" presId="urn:microsoft.com/office/officeart/2008/layout/LinedList"/>
    <dgm:cxn modelId="{97F25504-5CFB-43EA-8ACB-415BDF26E6CF}" type="presParOf" srcId="{16D27B57-EFB1-43AE-A403-FE7C4BBFE363}" destId="{0C12F87B-4304-4427-BBC1-8CA8A3C8F5A6}" srcOrd="2" destOrd="0" presId="urn:microsoft.com/office/officeart/2008/layout/LinedList"/>
    <dgm:cxn modelId="{58EAF8F9-B65C-4C38-91DF-16B0A44A8060}" type="presParOf" srcId="{16D27B57-EFB1-43AE-A403-FE7C4BBFE363}" destId="{E5F5989E-461A-4770-9448-070FDE37768E}" srcOrd="3" destOrd="0" presId="urn:microsoft.com/office/officeart/2008/layout/LinedList"/>
    <dgm:cxn modelId="{BEE177B1-F84D-494C-86D7-B09B47F36590}" type="presParOf" srcId="{E5F5989E-461A-4770-9448-070FDE37768E}" destId="{00D9A6E5-7FD2-4B5D-BD84-347246EF9C31}" srcOrd="0" destOrd="0" presId="urn:microsoft.com/office/officeart/2008/layout/LinedList"/>
    <dgm:cxn modelId="{D6C47A62-9F0E-42D6-AE5D-97A7AE9A005E}" type="presParOf" srcId="{E5F5989E-461A-4770-9448-070FDE37768E}" destId="{E7F09967-6D98-4EEA-8107-B9C3D363D6D0}" srcOrd="1" destOrd="0" presId="urn:microsoft.com/office/officeart/2008/layout/LinedList"/>
    <dgm:cxn modelId="{897ADE10-78D5-46E7-A70C-38B6C654C73F}" type="presParOf" srcId="{16D27B57-EFB1-43AE-A403-FE7C4BBFE363}" destId="{2028F703-C503-4AE6-BBC5-328B614B66E0}" srcOrd="4" destOrd="0" presId="urn:microsoft.com/office/officeart/2008/layout/LinedList"/>
    <dgm:cxn modelId="{84BB4CF7-1DF0-4385-B393-E55218062980}" type="presParOf" srcId="{16D27B57-EFB1-43AE-A403-FE7C4BBFE363}" destId="{2B2CE735-6704-4A3C-9F69-C3AFA0366F22}" srcOrd="5" destOrd="0" presId="urn:microsoft.com/office/officeart/2008/layout/LinedList"/>
    <dgm:cxn modelId="{E9B65B3E-DD62-4540-B05E-E0A20F9642BD}" type="presParOf" srcId="{2B2CE735-6704-4A3C-9F69-C3AFA0366F22}" destId="{77A3E98F-DFC9-411A-A958-9D2CB21F4834}" srcOrd="0" destOrd="0" presId="urn:microsoft.com/office/officeart/2008/layout/LinedList"/>
    <dgm:cxn modelId="{7448D62D-C8B3-4AA5-A3A6-8A6AAA133061}" type="presParOf" srcId="{2B2CE735-6704-4A3C-9F69-C3AFA0366F22}" destId="{6D2BA88A-54C9-4CFD-A7EF-2A2A58123159}" srcOrd="1" destOrd="0" presId="urn:microsoft.com/office/officeart/2008/layout/LinedList"/>
    <dgm:cxn modelId="{5C9C919E-5543-49CD-8698-30F80EFF3F05}" type="presParOf" srcId="{16D27B57-EFB1-43AE-A403-FE7C4BBFE363}" destId="{6FA1594F-D7B0-475A-B4B8-C2CBBB3A5C0C}" srcOrd="6" destOrd="0" presId="urn:microsoft.com/office/officeart/2008/layout/LinedList"/>
    <dgm:cxn modelId="{A86F14BB-882D-45AB-959F-DC79E42CF01E}" type="presParOf" srcId="{16D27B57-EFB1-43AE-A403-FE7C4BBFE363}" destId="{2F040D7D-69C8-4509-856E-A5065C7DD33F}" srcOrd="7" destOrd="0" presId="urn:microsoft.com/office/officeart/2008/layout/LinedList"/>
    <dgm:cxn modelId="{C36FE0CE-25A3-4064-89F7-49D2DDF9E954}" type="presParOf" srcId="{2F040D7D-69C8-4509-856E-A5065C7DD33F}" destId="{EA323590-6829-49EF-A9CE-8821842FDD5A}" srcOrd="0" destOrd="0" presId="urn:microsoft.com/office/officeart/2008/layout/LinedList"/>
    <dgm:cxn modelId="{CC2BB547-1145-40D9-AFEF-9542A30CE7A9}" type="presParOf" srcId="{2F040D7D-69C8-4509-856E-A5065C7DD33F}" destId="{0E11F0C8-9458-4FFD-9C03-C6BEF2FECC93}" srcOrd="1" destOrd="0" presId="urn:microsoft.com/office/officeart/2008/layout/LinedList"/>
    <dgm:cxn modelId="{A0FC97FB-C785-47DA-A788-EA12A27E60D8}" type="presParOf" srcId="{16D27B57-EFB1-43AE-A403-FE7C4BBFE363}" destId="{C15BB8B4-C040-419D-8D3B-6140F292A567}" srcOrd="8" destOrd="0" presId="urn:microsoft.com/office/officeart/2008/layout/LinedList"/>
    <dgm:cxn modelId="{571004DE-A88B-4127-9879-D8AE5F50F811}" type="presParOf" srcId="{16D27B57-EFB1-43AE-A403-FE7C4BBFE363}" destId="{51D2841E-726E-4199-9996-91809D961228}" srcOrd="9" destOrd="0" presId="urn:microsoft.com/office/officeart/2008/layout/LinedList"/>
    <dgm:cxn modelId="{754CCAF1-BCD2-4ECA-98AD-CB1743A62448}" type="presParOf" srcId="{51D2841E-726E-4199-9996-91809D961228}" destId="{7B0BD17D-E733-41B0-8816-8EEA1BF0CF8A}" srcOrd="0" destOrd="0" presId="urn:microsoft.com/office/officeart/2008/layout/LinedList"/>
    <dgm:cxn modelId="{28A8FFA9-6F2C-4083-9F23-3699421AF3E5}" type="presParOf" srcId="{51D2841E-726E-4199-9996-91809D961228}" destId="{AF0A24E1-8C5E-408B-8F7A-A87EA8FAA204}" srcOrd="1" destOrd="0" presId="urn:microsoft.com/office/officeart/2008/layout/LinedList"/>
    <dgm:cxn modelId="{E632D5E9-6985-41D7-A05E-BA860B92F981}" type="presParOf" srcId="{16D27B57-EFB1-43AE-A403-FE7C4BBFE363}" destId="{BBA0FF3C-A4DC-4852-8563-168CDAA5F14F}" srcOrd="10" destOrd="0" presId="urn:microsoft.com/office/officeart/2008/layout/LinedList"/>
    <dgm:cxn modelId="{ACEFE85D-D120-44B2-B01B-FDA2DC69731A}" type="presParOf" srcId="{16D27B57-EFB1-43AE-A403-FE7C4BBFE363}" destId="{51EBAADD-0640-4193-A7E8-684F6A2C7D00}" srcOrd="11" destOrd="0" presId="urn:microsoft.com/office/officeart/2008/layout/LinedList"/>
    <dgm:cxn modelId="{6A3553D8-7F62-4E15-8659-1633B36C6729}" type="presParOf" srcId="{51EBAADD-0640-4193-A7E8-684F6A2C7D00}" destId="{DE9289E5-BB86-4197-8442-C2E401BBBC44}" srcOrd="0" destOrd="0" presId="urn:microsoft.com/office/officeart/2008/layout/LinedList"/>
    <dgm:cxn modelId="{99842790-6FA5-4E0A-B55F-E998856C788A}" type="presParOf" srcId="{51EBAADD-0640-4193-A7E8-684F6A2C7D00}" destId="{ACBFDDD9-AECC-4F1E-8605-E511D5F994B9}" srcOrd="1" destOrd="0" presId="urn:microsoft.com/office/officeart/2008/layout/LinedList"/>
    <dgm:cxn modelId="{773EF4B7-88AC-4EE2-9614-157E595EDC4E}" type="presParOf" srcId="{16D27B57-EFB1-43AE-A403-FE7C4BBFE363}" destId="{9D4A496E-3AAD-4F1C-A250-243F886CFB12}" srcOrd="12" destOrd="0" presId="urn:microsoft.com/office/officeart/2008/layout/LinedList"/>
    <dgm:cxn modelId="{D23F280C-DBD1-427B-8529-55D7CEA1D81E}" type="presParOf" srcId="{16D27B57-EFB1-43AE-A403-FE7C4BBFE363}" destId="{70D52964-9B62-4A90-86B5-71254F7ED685}" srcOrd="13" destOrd="0" presId="urn:microsoft.com/office/officeart/2008/layout/LinedList"/>
    <dgm:cxn modelId="{6E612E80-D646-4A58-B166-CEF5F31FCFE8}" type="presParOf" srcId="{70D52964-9B62-4A90-86B5-71254F7ED685}" destId="{194D08E4-7626-4414-9AFF-0FDB82D9563B}" srcOrd="0" destOrd="0" presId="urn:microsoft.com/office/officeart/2008/layout/LinedList"/>
    <dgm:cxn modelId="{C8BB6C8C-DF3D-49E9-88A2-F453705AA8CB}" type="presParOf" srcId="{70D52964-9B62-4A90-86B5-71254F7ED685}" destId="{390EE81B-BDC6-4ADD-840E-77C5011746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F49D9-5C7F-4583-B226-7C016708947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45C8684-67E1-40CD-A11A-459B98046E54}">
      <dgm:prSet/>
      <dgm:spPr/>
      <dgm:t>
        <a:bodyPr/>
        <a:lstStyle/>
        <a:p>
          <a:r>
            <a:rPr lang="en-US"/>
            <a:t>Introduction of a reward system</a:t>
          </a:r>
        </a:p>
      </dgm:t>
    </dgm:pt>
    <dgm:pt modelId="{A3C0C819-D6DF-4679-9E7F-A987B71092F7}" type="parTrans" cxnId="{D9D5C9FC-3D54-4609-8991-BDD5CA73A44B}">
      <dgm:prSet/>
      <dgm:spPr/>
      <dgm:t>
        <a:bodyPr/>
        <a:lstStyle/>
        <a:p>
          <a:endParaRPr lang="en-US"/>
        </a:p>
      </dgm:t>
    </dgm:pt>
    <dgm:pt modelId="{9D3DEA7E-0696-41FF-B4B5-AD8765044586}" type="sibTrans" cxnId="{D9D5C9FC-3D54-4609-8991-BDD5CA73A44B}">
      <dgm:prSet/>
      <dgm:spPr/>
      <dgm:t>
        <a:bodyPr/>
        <a:lstStyle/>
        <a:p>
          <a:endParaRPr lang="en-US"/>
        </a:p>
      </dgm:t>
    </dgm:pt>
    <dgm:pt modelId="{E8FD7EBA-28BF-4E5B-815C-5714B75C2BCE}">
      <dgm:prSet/>
      <dgm:spPr/>
      <dgm:t>
        <a:bodyPr/>
        <a:lstStyle/>
        <a:p>
          <a:r>
            <a:rPr lang="en-US"/>
            <a:t>Inclusion of hand hygiene in performance review</a:t>
          </a:r>
        </a:p>
      </dgm:t>
    </dgm:pt>
    <dgm:pt modelId="{BD36994A-B2DA-4EE6-BAB5-4CF0B2A54D0F}" type="parTrans" cxnId="{8DA4DA5C-004C-40CE-A80E-7A2B9848271D}">
      <dgm:prSet/>
      <dgm:spPr/>
      <dgm:t>
        <a:bodyPr/>
        <a:lstStyle/>
        <a:p>
          <a:endParaRPr lang="en-US"/>
        </a:p>
      </dgm:t>
    </dgm:pt>
    <dgm:pt modelId="{3B56D97A-6E5C-479C-BBAB-3AEB88E15722}" type="sibTrans" cxnId="{8DA4DA5C-004C-40CE-A80E-7A2B9848271D}">
      <dgm:prSet/>
      <dgm:spPr/>
      <dgm:t>
        <a:bodyPr/>
        <a:lstStyle/>
        <a:p>
          <a:endParaRPr lang="en-US"/>
        </a:p>
      </dgm:t>
    </dgm:pt>
    <dgm:pt modelId="{083862BD-E105-4EBB-A881-B33EB27D5054}">
      <dgm:prSet/>
      <dgm:spPr/>
      <dgm:t>
        <a:bodyPr/>
        <a:lstStyle/>
        <a:p>
          <a:r>
            <a:rPr lang="en-US"/>
            <a:t>Weekly audits</a:t>
          </a:r>
        </a:p>
      </dgm:t>
    </dgm:pt>
    <dgm:pt modelId="{544BB9E7-7C50-43D4-AB85-A968735844B1}" type="parTrans" cxnId="{C4417CAC-900F-468B-9488-5307CE8C76F1}">
      <dgm:prSet/>
      <dgm:spPr/>
      <dgm:t>
        <a:bodyPr/>
        <a:lstStyle/>
        <a:p>
          <a:endParaRPr lang="en-US"/>
        </a:p>
      </dgm:t>
    </dgm:pt>
    <dgm:pt modelId="{6B815A23-34E2-42E2-B364-89B3F1A4640C}" type="sibTrans" cxnId="{C4417CAC-900F-468B-9488-5307CE8C76F1}">
      <dgm:prSet/>
      <dgm:spPr/>
      <dgm:t>
        <a:bodyPr/>
        <a:lstStyle/>
        <a:p>
          <a:endParaRPr lang="en-US"/>
        </a:p>
      </dgm:t>
    </dgm:pt>
    <dgm:pt modelId="{BF02F2A2-3B43-462E-B55B-091933425EA4}" type="pres">
      <dgm:prSet presAssocID="{D93F49D9-5C7F-4583-B226-7C01670894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337F24-2928-4ED2-B388-9AFFC36230E2}" type="pres">
      <dgm:prSet presAssocID="{B45C8684-67E1-40CD-A11A-459B98046E54}" presName="hierRoot1" presStyleCnt="0"/>
      <dgm:spPr/>
    </dgm:pt>
    <dgm:pt modelId="{6BED332F-D8D5-4FC8-B722-AE9EC31F042A}" type="pres">
      <dgm:prSet presAssocID="{B45C8684-67E1-40CD-A11A-459B98046E54}" presName="composite" presStyleCnt="0"/>
      <dgm:spPr/>
    </dgm:pt>
    <dgm:pt modelId="{C87AB6C6-A29F-47CD-94E6-EDC2CBCC64F7}" type="pres">
      <dgm:prSet presAssocID="{B45C8684-67E1-40CD-A11A-459B98046E54}" presName="background" presStyleLbl="node0" presStyleIdx="0" presStyleCnt="3"/>
      <dgm:spPr/>
    </dgm:pt>
    <dgm:pt modelId="{09B95D2D-9736-4BA8-93FB-23507AA52F9B}" type="pres">
      <dgm:prSet presAssocID="{B45C8684-67E1-40CD-A11A-459B98046E54}" presName="text" presStyleLbl="fgAcc0" presStyleIdx="0" presStyleCnt="3">
        <dgm:presLayoutVars>
          <dgm:chPref val="3"/>
        </dgm:presLayoutVars>
      </dgm:prSet>
      <dgm:spPr/>
    </dgm:pt>
    <dgm:pt modelId="{EBD9E4F5-CC1C-4A65-9B38-6EA43ED6587E}" type="pres">
      <dgm:prSet presAssocID="{B45C8684-67E1-40CD-A11A-459B98046E54}" presName="hierChild2" presStyleCnt="0"/>
      <dgm:spPr/>
    </dgm:pt>
    <dgm:pt modelId="{6D440692-3396-40D2-BF52-95D36264666B}" type="pres">
      <dgm:prSet presAssocID="{E8FD7EBA-28BF-4E5B-815C-5714B75C2BCE}" presName="hierRoot1" presStyleCnt="0"/>
      <dgm:spPr/>
    </dgm:pt>
    <dgm:pt modelId="{798239D8-B2E3-4127-A83B-322316E581B5}" type="pres">
      <dgm:prSet presAssocID="{E8FD7EBA-28BF-4E5B-815C-5714B75C2BCE}" presName="composite" presStyleCnt="0"/>
      <dgm:spPr/>
    </dgm:pt>
    <dgm:pt modelId="{DEF0657D-E195-464F-9FFC-2FAA7A66F34F}" type="pres">
      <dgm:prSet presAssocID="{E8FD7EBA-28BF-4E5B-815C-5714B75C2BCE}" presName="background" presStyleLbl="node0" presStyleIdx="1" presStyleCnt="3"/>
      <dgm:spPr/>
    </dgm:pt>
    <dgm:pt modelId="{1A7CA156-3FE3-4485-82A7-14F41574A363}" type="pres">
      <dgm:prSet presAssocID="{E8FD7EBA-28BF-4E5B-815C-5714B75C2BCE}" presName="text" presStyleLbl="fgAcc0" presStyleIdx="1" presStyleCnt="3">
        <dgm:presLayoutVars>
          <dgm:chPref val="3"/>
        </dgm:presLayoutVars>
      </dgm:prSet>
      <dgm:spPr/>
    </dgm:pt>
    <dgm:pt modelId="{FA1BFC5C-3780-4315-B0FA-322EF32F14FF}" type="pres">
      <dgm:prSet presAssocID="{E8FD7EBA-28BF-4E5B-815C-5714B75C2BCE}" presName="hierChild2" presStyleCnt="0"/>
      <dgm:spPr/>
    </dgm:pt>
    <dgm:pt modelId="{3DC8F456-7F56-42ED-ADA6-E2820814BD0C}" type="pres">
      <dgm:prSet presAssocID="{083862BD-E105-4EBB-A881-B33EB27D5054}" presName="hierRoot1" presStyleCnt="0"/>
      <dgm:spPr/>
    </dgm:pt>
    <dgm:pt modelId="{3EDCAD4A-2FF7-4AE5-90B4-C4394690207C}" type="pres">
      <dgm:prSet presAssocID="{083862BD-E105-4EBB-A881-B33EB27D5054}" presName="composite" presStyleCnt="0"/>
      <dgm:spPr/>
    </dgm:pt>
    <dgm:pt modelId="{D410AEA7-3ACB-45FC-BD81-6544336076CC}" type="pres">
      <dgm:prSet presAssocID="{083862BD-E105-4EBB-A881-B33EB27D5054}" presName="background" presStyleLbl="node0" presStyleIdx="2" presStyleCnt="3"/>
      <dgm:spPr/>
    </dgm:pt>
    <dgm:pt modelId="{CD3AAA85-6725-413A-AAD0-DB5A56F7987A}" type="pres">
      <dgm:prSet presAssocID="{083862BD-E105-4EBB-A881-B33EB27D5054}" presName="text" presStyleLbl="fgAcc0" presStyleIdx="2" presStyleCnt="3">
        <dgm:presLayoutVars>
          <dgm:chPref val="3"/>
        </dgm:presLayoutVars>
      </dgm:prSet>
      <dgm:spPr/>
    </dgm:pt>
    <dgm:pt modelId="{4FB16DC9-5D35-431D-86EF-53C73F42210B}" type="pres">
      <dgm:prSet presAssocID="{083862BD-E105-4EBB-A881-B33EB27D5054}" presName="hierChild2" presStyleCnt="0"/>
      <dgm:spPr/>
    </dgm:pt>
  </dgm:ptLst>
  <dgm:cxnLst>
    <dgm:cxn modelId="{CD40C70E-82DD-484B-AE8A-CEFA32BA03AB}" type="presOf" srcId="{B45C8684-67E1-40CD-A11A-459B98046E54}" destId="{09B95D2D-9736-4BA8-93FB-23507AA52F9B}" srcOrd="0" destOrd="0" presId="urn:microsoft.com/office/officeart/2005/8/layout/hierarchy1"/>
    <dgm:cxn modelId="{29EEFD32-2861-409F-9467-4033BEC9F3EB}" type="presOf" srcId="{D93F49D9-5C7F-4583-B226-7C016708947F}" destId="{BF02F2A2-3B43-462E-B55B-091933425EA4}" srcOrd="0" destOrd="0" presId="urn:microsoft.com/office/officeart/2005/8/layout/hierarchy1"/>
    <dgm:cxn modelId="{8DA4DA5C-004C-40CE-A80E-7A2B9848271D}" srcId="{D93F49D9-5C7F-4583-B226-7C016708947F}" destId="{E8FD7EBA-28BF-4E5B-815C-5714B75C2BCE}" srcOrd="1" destOrd="0" parTransId="{BD36994A-B2DA-4EE6-BAB5-4CF0B2A54D0F}" sibTransId="{3B56D97A-6E5C-479C-BBAB-3AEB88E15722}"/>
    <dgm:cxn modelId="{C148FF49-D700-4CBC-8756-181A669521D6}" type="presOf" srcId="{E8FD7EBA-28BF-4E5B-815C-5714B75C2BCE}" destId="{1A7CA156-3FE3-4485-82A7-14F41574A363}" srcOrd="0" destOrd="0" presId="urn:microsoft.com/office/officeart/2005/8/layout/hierarchy1"/>
    <dgm:cxn modelId="{C4417CAC-900F-468B-9488-5307CE8C76F1}" srcId="{D93F49D9-5C7F-4583-B226-7C016708947F}" destId="{083862BD-E105-4EBB-A881-B33EB27D5054}" srcOrd="2" destOrd="0" parTransId="{544BB9E7-7C50-43D4-AB85-A968735844B1}" sibTransId="{6B815A23-34E2-42E2-B364-89B3F1A4640C}"/>
    <dgm:cxn modelId="{041F1EF8-608A-4D6D-9CB8-E1F2EA0C3B40}" type="presOf" srcId="{083862BD-E105-4EBB-A881-B33EB27D5054}" destId="{CD3AAA85-6725-413A-AAD0-DB5A56F7987A}" srcOrd="0" destOrd="0" presId="urn:microsoft.com/office/officeart/2005/8/layout/hierarchy1"/>
    <dgm:cxn modelId="{D9D5C9FC-3D54-4609-8991-BDD5CA73A44B}" srcId="{D93F49D9-5C7F-4583-B226-7C016708947F}" destId="{B45C8684-67E1-40CD-A11A-459B98046E54}" srcOrd="0" destOrd="0" parTransId="{A3C0C819-D6DF-4679-9E7F-A987B71092F7}" sibTransId="{9D3DEA7E-0696-41FF-B4B5-AD8765044586}"/>
    <dgm:cxn modelId="{9FA5B74D-A579-47D5-9B4A-5EFDA42FF911}" type="presParOf" srcId="{BF02F2A2-3B43-462E-B55B-091933425EA4}" destId="{18337F24-2928-4ED2-B388-9AFFC36230E2}" srcOrd="0" destOrd="0" presId="urn:microsoft.com/office/officeart/2005/8/layout/hierarchy1"/>
    <dgm:cxn modelId="{086CF20F-8466-410A-AB3B-EA21C7AF0763}" type="presParOf" srcId="{18337F24-2928-4ED2-B388-9AFFC36230E2}" destId="{6BED332F-D8D5-4FC8-B722-AE9EC31F042A}" srcOrd="0" destOrd="0" presId="urn:microsoft.com/office/officeart/2005/8/layout/hierarchy1"/>
    <dgm:cxn modelId="{9D6F5926-1440-43BF-A691-AB4EEEBD3FDF}" type="presParOf" srcId="{6BED332F-D8D5-4FC8-B722-AE9EC31F042A}" destId="{C87AB6C6-A29F-47CD-94E6-EDC2CBCC64F7}" srcOrd="0" destOrd="0" presId="urn:microsoft.com/office/officeart/2005/8/layout/hierarchy1"/>
    <dgm:cxn modelId="{8FB68394-6C2F-4A4F-8AEC-335256049A37}" type="presParOf" srcId="{6BED332F-D8D5-4FC8-B722-AE9EC31F042A}" destId="{09B95D2D-9736-4BA8-93FB-23507AA52F9B}" srcOrd="1" destOrd="0" presId="urn:microsoft.com/office/officeart/2005/8/layout/hierarchy1"/>
    <dgm:cxn modelId="{1B6757B7-4C35-4754-AC8C-67FE21BC92A2}" type="presParOf" srcId="{18337F24-2928-4ED2-B388-9AFFC36230E2}" destId="{EBD9E4F5-CC1C-4A65-9B38-6EA43ED6587E}" srcOrd="1" destOrd="0" presId="urn:microsoft.com/office/officeart/2005/8/layout/hierarchy1"/>
    <dgm:cxn modelId="{06AD751F-74C4-4D9B-B318-FB86A293ECEC}" type="presParOf" srcId="{BF02F2A2-3B43-462E-B55B-091933425EA4}" destId="{6D440692-3396-40D2-BF52-95D36264666B}" srcOrd="1" destOrd="0" presId="urn:microsoft.com/office/officeart/2005/8/layout/hierarchy1"/>
    <dgm:cxn modelId="{A53D0156-4AA8-45D2-BCB9-BA5E5D96FBE0}" type="presParOf" srcId="{6D440692-3396-40D2-BF52-95D36264666B}" destId="{798239D8-B2E3-4127-A83B-322316E581B5}" srcOrd="0" destOrd="0" presId="urn:microsoft.com/office/officeart/2005/8/layout/hierarchy1"/>
    <dgm:cxn modelId="{94532634-BA79-49DA-8B75-7B111F7D4D84}" type="presParOf" srcId="{798239D8-B2E3-4127-A83B-322316E581B5}" destId="{DEF0657D-E195-464F-9FFC-2FAA7A66F34F}" srcOrd="0" destOrd="0" presId="urn:microsoft.com/office/officeart/2005/8/layout/hierarchy1"/>
    <dgm:cxn modelId="{659BE81F-B8F2-4C0D-9F6D-8CE801307CEF}" type="presParOf" srcId="{798239D8-B2E3-4127-A83B-322316E581B5}" destId="{1A7CA156-3FE3-4485-82A7-14F41574A363}" srcOrd="1" destOrd="0" presId="urn:microsoft.com/office/officeart/2005/8/layout/hierarchy1"/>
    <dgm:cxn modelId="{F427766B-B9B3-4CF8-B20D-7CDEB7E4ACA2}" type="presParOf" srcId="{6D440692-3396-40D2-BF52-95D36264666B}" destId="{FA1BFC5C-3780-4315-B0FA-322EF32F14FF}" srcOrd="1" destOrd="0" presId="urn:microsoft.com/office/officeart/2005/8/layout/hierarchy1"/>
    <dgm:cxn modelId="{CE08DF88-C0F5-4038-BEE1-2794D147FCE6}" type="presParOf" srcId="{BF02F2A2-3B43-462E-B55B-091933425EA4}" destId="{3DC8F456-7F56-42ED-ADA6-E2820814BD0C}" srcOrd="2" destOrd="0" presId="urn:microsoft.com/office/officeart/2005/8/layout/hierarchy1"/>
    <dgm:cxn modelId="{0438DBC4-CB8B-4C4B-BFCC-1DB03D210C56}" type="presParOf" srcId="{3DC8F456-7F56-42ED-ADA6-E2820814BD0C}" destId="{3EDCAD4A-2FF7-4AE5-90B4-C4394690207C}" srcOrd="0" destOrd="0" presId="urn:microsoft.com/office/officeart/2005/8/layout/hierarchy1"/>
    <dgm:cxn modelId="{1BAE430C-7F22-4FAB-A49C-E0A9B8CEBD4F}" type="presParOf" srcId="{3EDCAD4A-2FF7-4AE5-90B4-C4394690207C}" destId="{D410AEA7-3ACB-45FC-BD81-6544336076CC}" srcOrd="0" destOrd="0" presId="urn:microsoft.com/office/officeart/2005/8/layout/hierarchy1"/>
    <dgm:cxn modelId="{DC69ABD0-065D-4008-92A7-F0BCADF99C4F}" type="presParOf" srcId="{3EDCAD4A-2FF7-4AE5-90B4-C4394690207C}" destId="{CD3AAA85-6725-413A-AAD0-DB5A56F7987A}" srcOrd="1" destOrd="0" presId="urn:microsoft.com/office/officeart/2005/8/layout/hierarchy1"/>
    <dgm:cxn modelId="{2E59E1EE-7380-4D48-AF7D-6FD7AB503544}" type="presParOf" srcId="{3DC8F456-7F56-42ED-ADA6-E2820814BD0C}" destId="{4FB16DC9-5D35-431D-86EF-53C73F4221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A1EA9D-F70F-47C8-B903-7B861C826A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5279F1-E162-4FB2-86AB-321ABE48A288}">
      <dgm:prSet/>
      <dgm:spPr/>
      <dgm:t>
        <a:bodyPr/>
        <a:lstStyle/>
        <a:p>
          <a:r>
            <a:rPr lang="en-US"/>
            <a:t>Continuous monitoring, evaluation and feedback</a:t>
          </a:r>
        </a:p>
      </dgm:t>
    </dgm:pt>
    <dgm:pt modelId="{D4FA4607-A4C7-4953-99B2-983D520F35E8}" type="parTrans" cxnId="{CE6FFFC1-5DCB-4499-8DE8-5FAC5E7038BC}">
      <dgm:prSet/>
      <dgm:spPr/>
      <dgm:t>
        <a:bodyPr/>
        <a:lstStyle/>
        <a:p>
          <a:endParaRPr lang="en-US"/>
        </a:p>
      </dgm:t>
    </dgm:pt>
    <dgm:pt modelId="{DA46A1F3-D4E8-4B1C-AB08-10BA8A9B069C}" type="sibTrans" cxnId="{CE6FFFC1-5DCB-4499-8DE8-5FAC5E7038BC}">
      <dgm:prSet/>
      <dgm:spPr/>
      <dgm:t>
        <a:bodyPr/>
        <a:lstStyle/>
        <a:p>
          <a:endParaRPr lang="en-US"/>
        </a:p>
      </dgm:t>
    </dgm:pt>
    <dgm:pt modelId="{BA602349-6D08-4643-B457-BA5E760107FD}">
      <dgm:prSet/>
      <dgm:spPr/>
      <dgm:t>
        <a:bodyPr/>
        <a:lstStyle/>
        <a:p>
          <a:r>
            <a:rPr lang="en-US"/>
            <a:t>Leadership Commitment: Get buy-in from management to ensure resources and policy enforcement.</a:t>
          </a:r>
        </a:p>
      </dgm:t>
    </dgm:pt>
    <dgm:pt modelId="{7BEBCC7B-06EF-4EAD-BCF1-4C800381462F}" type="parTrans" cxnId="{0633BAB5-8033-4D80-A213-877BDAF42A0F}">
      <dgm:prSet/>
      <dgm:spPr/>
      <dgm:t>
        <a:bodyPr/>
        <a:lstStyle/>
        <a:p>
          <a:endParaRPr lang="en-US"/>
        </a:p>
      </dgm:t>
    </dgm:pt>
    <dgm:pt modelId="{5CFFC12E-4367-40CF-A0B6-B398318EA4DD}" type="sibTrans" cxnId="{0633BAB5-8033-4D80-A213-877BDAF42A0F}">
      <dgm:prSet/>
      <dgm:spPr/>
      <dgm:t>
        <a:bodyPr/>
        <a:lstStyle/>
        <a:p>
          <a:endParaRPr lang="en-US"/>
        </a:p>
      </dgm:t>
    </dgm:pt>
    <dgm:pt modelId="{E5C7C83C-8776-48F3-B6D5-9CDAF3E12589}">
      <dgm:prSet/>
      <dgm:spPr/>
      <dgm:t>
        <a:bodyPr/>
        <a:lstStyle/>
        <a:p>
          <a:r>
            <a:rPr lang="en-US"/>
            <a:t>Ongoing Training &amp; Education: Conduct regular sessions to reinforce best practices.</a:t>
          </a:r>
        </a:p>
      </dgm:t>
    </dgm:pt>
    <dgm:pt modelId="{3E475096-9910-433E-A815-C916300FF311}" type="parTrans" cxnId="{310A7E9E-B2F8-45D0-AEE9-D1598651883C}">
      <dgm:prSet/>
      <dgm:spPr/>
      <dgm:t>
        <a:bodyPr/>
        <a:lstStyle/>
        <a:p>
          <a:endParaRPr lang="en-US"/>
        </a:p>
      </dgm:t>
    </dgm:pt>
    <dgm:pt modelId="{F815BDC0-5589-41DD-A736-F3516B909B45}" type="sibTrans" cxnId="{310A7E9E-B2F8-45D0-AEE9-D1598651883C}">
      <dgm:prSet/>
      <dgm:spPr/>
      <dgm:t>
        <a:bodyPr/>
        <a:lstStyle/>
        <a:p>
          <a:endParaRPr lang="en-US"/>
        </a:p>
      </dgm:t>
    </dgm:pt>
    <dgm:pt modelId="{2954936E-0663-4E15-8CBC-13A4ED044757}">
      <dgm:prSet/>
      <dgm:spPr/>
      <dgm:t>
        <a:bodyPr/>
        <a:lstStyle/>
        <a:p>
          <a:r>
            <a:rPr lang="en-US"/>
            <a:t>Real-Time Feedback: Use technology or peer monitoring to provide continuous feedback.</a:t>
          </a:r>
        </a:p>
      </dgm:t>
    </dgm:pt>
    <dgm:pt modelId="{B5CFE8A2-97DE-4612-81A9-AC98FA3B53C8}" type="parTrans" cxnId="{C8183066-4385-481E-A0A0-1B2E6819BC4E}">
      <dgm:prSet/>
      <dgm:spPr/>
      <dgm:t>
        <a:bodyPr/>
        <a:lstStyle/>
        <a:p>
          <a:endParaRPr lang="en-US"/>
        </a:p>
      </dgm:t>
    </dgm:pt>
    <dgm:pt modelId="{26EC494B-255E-422D-ACFB-D8FE31EB3F59}" type="sibTrans" cxnId="{C8183066-4385-481E-A0A0-1B2E6819BC4E}">
      <dgm:prSet/>
      <dgm:spPr/>
      <dgm:t>
        <a:bodyPr/>
        <a:lstStyle/>
        <a:p>
          <a:endParaRPr lang="en-US"/>
        </a:p>
      </dgm:t>
    </dgm:pt>
    <dgm:pt modelId="{CBF6C20D-9EF3-4910-9154-A792C722E66A}">
      <dgm:prSet/>
      <dgm:spPr/>
      <dgm:t>
        <a:bodyPr/>
        <a:lstStyle/>
        <a:p>
          <a:r>
            <a:rPr lang="en-US"/>
            <a:t>Positive Reinforcement: Recognize and reward compliant behavior to encourage adherence.</a:t>
          </a:r>
        </a:p>
      </dgm:t>
    </dgm:pt>
    <dgm:pt modelId="{09D067E3-B027-4D62-B569-2E37A59309E5}" type="parTrans" cxnId="{C0D3ADE0-13FE-4C90-B69A-8CF2309927AE}">
      <dgm:prSet/>
      <dgm:spPr/>
      <dgm:t>
        <a:bodyPr/>
        <a:lstStyle/>
        <a:p>
          <a:endParaRPr lang="en-US"/>
        </a:p>
      </dgm:t>
    </dgm:pt>
    <dgm:pt modelId="{7FF08897-6489-4C36-9FB0-305B5651707D}" type="sibTrans" cxnId="{C0D3ADE0-13FE-4C90-B69A-8CF2309927AE}">
      <dgm:prSet/>
      <dgm:spPr/>
      <dgm:t>
        <a:bodyPr/>
        <a:lstStyle/>
        <a:p>
          <a:endParaRPr lang="en-US"/>
        </a:p>
      </dgm:t>
    </dgm:pt>
    <dgm:pt modelId="{5AF073DC-443A-4591-A684-281349BF07CF}" type="pres">
      <dgm:prSet presAssocID="{49A1EA9D-F70F-47C8-B903-7B861C826A87}" presName="root" presStyleCnt="0">
        <dgm:presLayoutVars>
          <dgm:dir/>
          <dgm:resizeHandles val="exact"/>
        </dgm:presLayoutVars>
      </dgm:prSet>
      <dgm:spPr/>
    </dgm:pt>
    <dgm:pt modelId="{6DF03EF7-F5A2-4352-9704-8E05DFBAE10C}" type="pres">
      <dgm:prSet presAssocID="{FF5279F1-E162-4FB2-86AB-321ABE48A288}" presName="compNode" presStyleCnt="0"/>
      <dgm:spPr/>
    </dgm:pt>
    <dgm:pt modelId="{391A15ED-1822-49A8-8383-67995B040B01}" type="pres">
      <dgm:prSet presAssocID="{FF5279F1-E162-4FB2-86AB-321ABE48A288}" presName="bgRect" presStyleLbl="bgShp" presStyleIdx="0" presStyleCnt="5"/>
      <dgm:spPr/>
    </dgm:pt>
    <dgm:pt modelId="{25C4B214-42B0-4A7E-8F6F-494104F60C6A}" type="pres">
      <dgm:prSet presAssocID="{FF5279F1-E162-4FB2-86AB-321ABE48A28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16B8000B-1A5B-40A8-B964-771E7D284299}" type="pres">
      <dgm:prSet presAssocID="{FF5279F1-E162-4FB2-86AB-321ABE48A288}" presName="spaceRect" presStyleCnt="0"/>
      <dgm:spPr/>
    </dgm:pt>
    <dgm:pt modelId="{3F292D20-3A00-4A31-A425-38E187B9DC7B}" type="pres">
      <dgm:prSet presAssocID="{FF5279F1-E162-4FB2-86AB-321ABE48A288}" presName="parTx" presStyleLbl="revTx" presStyleIdx="0" presStyleCnt="5">
        <dgm:presLayoutVars>
          <dgm:chMax val="0"/>
          <dgm:chPref val="0"/>
        </dgm:presLayoutVars>
      </dgm:prSet>
      <dgm:spPr/>
    </dgm:pt>
    <dgm:pt modelId="{684BABBC-F449-4A77-B8C4-D2DA2CD64EA6}" type="pres">
      <dgm:prSet presAssocID="{DA46A1F3-D4E8-4B1C-AB08-10BA8A9B069C}" presName="sibTrans" presStyleCnt="0"/>
      <dgm:spPr/>
    </dgm:pt>
    <dgm:pt modelId="{419B886F-BAFB-4210-BDAC-CF180EA3AC1C}" type="pres">
      <dgm:prSet presAssocID="{BA602349-6D08-4643-B457-BA5E760107FD}" presName="compNode" presStyleCnt="0"/>
      <dgm:spPr/>
    </dgm:pt>
    <dgm:pt modelId="{D0567B32-5AD8-402E-A2AE-DAF51E6FD789}" type="pres">
      <dgm:prSet presAssocID="{BA602349-6D08-4643-B457-BA5E760107FD}" presName="bgRect" presStyleLbl="bgShp" presStyleIdx="1" presStyleCnt="5"/>
      <dgm:spPr/>
    </dgm:pt>
    <dgm:pt modelId="{F5B38CA0-AAEE-4EB8-8ADF-B8088B4E6107}" type="pres">
      <dgm:prSet presAssocID="{BA602349-6D08-4643-B457-BA5E760107F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EFB209A4-8041-41CE-B579-7B1F4BC12A2E}" type="pres">
      <dgm:prSet presAssocID="{BA602349-6D08-4643-B457-BA5E760107FD}" presName="spaceRect" presStyleCnt="0"/>
      <dgm:spPr/>
    </dgm:pt>
    <dgm:pt modelId="{BE4A0981-DF99-4A36-B33F-87F077141440}" type="pres">
      <dgm:prSet presAssocID="{BA602349-6D08-4643-B457-BA5E760107FD}" presName="parTx" presStyleLbl="revTx" presStyleIdx="1" presStyleCnt="5">
        <dgm:presLayoutVars>
          <dgm:chMax val="0"/>
          <dgm:chPref val="0"/>
        </dgm:presLayoutVars>
      </dgm:prSet>
      <dgm:spPr/>
    </dgm:pt>
    <dgm:pt modelId="{CE6D90EA-8CF6-4D64-8D8E-4F4224BE8F9E}" type="pres">
      <dgm:prSet presAssocID="{5CFFC12E-4367-40CF-A0B6-B398318EA4DD}" presName="sibTrans" presStyleCnt="0"/>
      <dgm:spPr/>
    </dgm:pt>
    <dgm:pt modelId="{F773EC2D-2F2B-4E5A-898E-429CFB7053C8}" type="pres">
      <dgm:prSet presAssocID="{E5C7C83C-8776-48F3-B6D5-9CDAF3E12589}" presName="compNode" presStyleCnt="0"/>
      <dgm:spPr/>
    </dgm:pt>
    <dgm:pt modelId="{EB1646EB-B26A-40BE-BD6C-2A64EE33A0EA}" type="pres">
      <dgm:prSet presAssocID="{E5C7C83C-8776-48F3-B6D5-9CDAF3E12589}" presName="bgRect" presStyleLbl="bgShp" presStyleIdx="2" presStyleCnt="5"/>
      <dgm:spPr/>
    </dgm:pt>
    <dgm:pt modelId="{5EC08DE5-67FC-479E-984B-E7C8A0C3560A}" type="pres">
      <dgm:prSet presAssocID="{E5C7C83C-8776-48F3-B6D5-9CDAF3E1258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C8040A0-0E35-424B-839C-6B59FCC7EDED}" type="pres">
      <dgm:prSet presAssocID="{E5C7C83C-8776-48F3-B6D5-9CDAF3E12589}" presName="spaceRect" presStyleCnt="0"/>
      <dgm:spPr/>
    </dgm:pt>
    <dgm:pt modelId="{7D9A02CF-8112-495B-84E4-88F5C1FF346C}" type="pres">
      <dgm:prSet presAssocID="{E5C7C83C-8776-48F3-B6D5-9CDAF3E12589}" presName="parTx" presStyleLbl="revTx" presStyleIdx="2" presStyleCnt="5">
        <dgm:presLayoutVars>
          <dgm:chMax val="0"/>
          <dgm:chPref val="0"/>
        </dgm:presLayoutVars>
      </dgm:prSet>
      <dgm:spPr/>
    </dgm:pt>
    <dgm:pt modelId="{0E219A80-3C51-442E-9C33-0A7786113B6C}" type="pres">
      <dgm:prSet presAssocID="{F815BDC0-5589-41DD-A736-F3516B909B45}" presName="sibTrans" presStyleCnt="0"/>
      <dgm:spPr/>
    </dgm:pt>
    <dgm:pt modelId="{D3ACAACB-D7A7-447A-9A14-8690CEAA310F}" type="pres">
      <dgm:prSet presAssocID="{2954936E-0663-4E15-8CBC-13A4ED044757}" presName="compNode" presStyleCnt="0"/>
      <dgm:spPr/>
    </dgm:pt>
    <dgm:pt modelId="{78E10F82-9A38-48C1-A45A-96C5D8E52877}" type="pres">
      <dgm:prSet presAssocID="{2954936E-0663-4E15-8CBC-13A4ED044757}" presName="bgRect" presStyleLbl="bgShp" presStyleIdx="3" presStyleCnt="5"/>
      <dgm:spPr/>
    </dgm:pt>
    <dgm:pt modelId="{A835BC94-6749-4905-9E55-BCB67548AED6}" type="pres">
      <dgm:prSet presAssocID="{2954936E-0663-4E15-8CBC-13A4ED0447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A252FF9C-D37F-487A-8F54-B37AB9D5778E}" type="pres">
      <dgm:prSet presAssocID="{2954936E-0663-4E15-8CBC-13A4ED044757}" presName="spaceRect" presStyleCnt="0"/>
      <dgm:spPr/>
    </dgm:pt>
    <dgm:pt modelId="{5200CDC3-C19C-4771-8629-CC2987AAB9E0}" type="pres">
      <dgm:prSet presAssocID="{2954936E-0663-4E15-8CBC-13A4ED044757}" presName="parTx" presStyleLbl="revTx" presStyleIdx="3" presStyleCnt="5">
        <dgm:presLayoutVars>
          <dgm:chMax val="0"/>
          <dgm:chPref val="0"/>
        </dgm:presLayoutVars>
      </dgm:prSet>
      <dgm:spPr/>
    </dgm:pt>
    <dgm:pt modelId="{9D5D1AAB-E50F-4FF9-83F9-C067493ECF7E}" type="pres">
      <dgm:prSet presAssocID="{26EC494B-255E-422D-ACFB-D8FE31EB3F59}" presName="sibTrans" presStyleCnt="0"/>
      <dgm:spPr/>
    </dgm:pt>
    <dgm:pt modelId="{C248FB64-6341-4B54-8211-B5499576A472}" type="pres">
      <dgm:prSet presAssocID="{CBF6C20D-9EF3-4910-9154-A792C722E66A}" presName="compNode" presStyleCnt="0"/>
      <dgm:spPr/>
    </dgm:pt>
    <dgm:pt modelId="{28F9F624-7C6D-4E61-BEB9-819E699A0285}" type="pres">
      <dgm:prSet presAssocID="{CBF6C20D-9EF3-4910-9154-A792C722E66A}" presName="bgRect" presStyleLbl="bgShp" presStyleIdx="4" presStyleCnt="5"/>
      <dgm:spPr/>
    </dgm:pt>
    <dgm:pt modelId="{0AB430A6-118D-4800-8AE5-2786556F17B2}" type="pres">
      <dgm:prSet presAssocID="{CBF6C20D-9EF3-4910-9154-A792C722E66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86FB7515-1344-4BB0-862B-F04AFAE7E829}" type="pres">
      <dgm:prSet presAssocID="{CBF6C20D-9EF3-4910-9154-A792C722E66A}" presName="spaceRect" presStyleCnt="0"/>
      <dgm:spPr/>
    </dgm:pt>
    <dgm:pt modelId="{47AEACEF-574D-46F4-B182-90A3E636B6A7}" type="pres">
      <dgm:prSet presAssocID="{CBF6C20D-9EF3-4910-9154-A792C722E66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338672F-8B03-4C9E-9E68-E0FC235174CE}" type="presOf" srcId="{CBF6C20D-9EF3-4910-9154-A792C722E66A}" destId="{47AEACEF-574D-46F4-B182-90A3E636B6A7}" srcOrd="0" destOrd="0" presId="urn:microsoft.com/office/officeart/2018/2/layout/IconVerticalSolidList"/>
    <dgm:cxn modelId="{C8183066-4385-481E-A0A0-1B2E6819BC4E}" srcId="{49A1EA9D-F70F-47C8-B903-7B861C826A87}" destId="{2954936E-0663-4E15-8CBC-13A4ED044757}" srcOrd="3" destOrd="0" parTransId="{B5CFE8A2-97DE-4612-81A9-AC98FA3B53C8}" sibTransId="{26EC494B-255E-422D-ACFB-D8FE31EB3F59}"/>
    <dgm:cxn modelId="{ED368C6E-57A2-4938-A1BD-18C09810C294}" type="presOf" srcId="{BA602349-6D08-4643-B457-BA5E760107FD}" destId="{BE4A0981-DF99-4A36-B33F-87F077141440}" srcOrd="0" destOrd="0" presId="urn:microsoft.com/office/officeart/2018/2/layout/IconVerticalSolidList"/>
    <dgm:cxn modelId="{32BF1082-3854-42E4-AE13-DAFBBBDEED8A}" type="presOf" srcId="{2954936E-0663-4E15-8CBC-13A4ED044757}" destId="{5200CDC3-C19C-4771-8629-CC2987AAB9E0}" srcOrd="0" destOrd="0" presId="urn:microsoft.com/office/officeart/2018/2/layout/IconVerticalSolidList"/>
    <dgm:cxn modelId="{310A7E9E-B2F8-45D0-AEE9-D1598651883C}" srcId="{49A1EA9D-F70F-47C8-B903-7B861C826A87}" destId="{E5C7C83C-8776-48F3-B6D5-9CDAF3E12589}" srcOrd="2" destOrd="0" parTransId="{3E475096-9910-433E-A815-C916300FF311}" sibTransId="{F815BDC0-5589-41DD-A736-F3516B909B45}"/>
    <dgm:cxn modelId="{0633BAB5-8033-4D80-A213-877BDAF42A0F}" srcId="{49A1EA9D-F70F-47C8-B903-7B861C826A87}" destId="{BA602349-6D08-4643-B457-BA5E760107FD}" srcOrd="1" destOrd="0" parTransId="{7BEBCC7B-06EF-4EAD-BCF1-4C800381462F}" sibTransId="{5CFFC12E-4367-40CF-A0B6-B398318EA4DD}"/>
    <dgm:cxn modelId="{EDC58CC1-BDA4-4F8B-A85F-A9586CF3AFBD}" type="presOf" srcId="{49A1EA9D-F70F-47C8-B903-7B861C826A87}" destId="{5AF073DC-443A-4591-A684-281349BF07CF}" srcOrd="0" destOrd="0" presId="urn:microsoft.com/office/officeart/2018/2/layout/IconVerticalSolidList"/>
    <dgm:cxn modelId="{CE6FFFC1-5DCB-4499-8DE8-5FAC5E7038BC}" srcId="{49A1EA9D-F70F-47C8-B903-7B861C826A87}" destId="{FF5279F1-E162-4FB2-86AB-321ABE48A288}" srcOrd="0" destOrd="0" parTransId="{D4FA4607-A4C7-4953-99B2-983D520F35E8}" sibTransId="{DA46A1F3-D4E8-4B1C-AB08-10BA8A9B069C}"/>
    <dgm:cxn modelId="{C0D3ADE0-13FE-4C90-B69A-8CF2309927AE}" srcId="{49A1EA9D-F70F-47C8-B903-7B861C826A87}" destId="{CBF6C20D-9EF3-4910-9154-A792C722E66A}" srcOrd="4" destOrd="0" parTransId="{09D067E3-B027-4D62-B569-2E37A59309E5}" sibTransId="{7FF08897-6489-4C36-9FB0-305B5651707D}"/>
    <dgm:cxn modelId="{41ADD6E6-26E9-4A11-B9DF-44A6ABACA172}" type="presOf" srcId="{FF5279F1-E162-4FB2-86AB-321ABE48A288}" destId="{3F292D20-3A00-4A31-A425-38E187B9DC7B}" srcOrd="0" destOrd="0" presId="urn:microsoft.com/office/officeart/2018/2/layout/IconVerticalSolidList"/>
    <dgm:cxn modelId="{FA9268F9-6905-43FC-8C69-1A6992BD1B70}" type="presOf" srcId="{E5C7C83C-8776-48F3-B6D5-9CDAF3E12589}" destId="{7D9A02CF-8112-495B-84E4-88F5C1FF346C}" srcOrd="0" destOrd="0" presId="urn:microsoft.com/office/officeart/2018/2/layout/IconVerticalSolidList"/>
    <dgm:cxn modelId="{6C1C0A7E-EACB-452A-AAAA-AD28A97C984B}" type="presParOf" srcId="{5AF073DC-443A-4591-A684-281349BF07CF}" destId="{6DF03EF7-F5A2-4352-9704-8E05DFBAE10C}" srcOrd="0" destOrd="0" presId="urn:microsoft.com/office/officeart/2018/2/layout/IconVerticalSolidList"/>
    <dgm:cxn modelId="{82BD2FFE-B928-4114-8D12-A494C39BF7BE}" type="presParOf" srcId="{6DF03EF7-F5A2-4352-9704-8E05DFBAE10C}" destId="{391A15ED-1822-49A8-8383-67995B040B01}" srcOrd="0" destOrd="0" presId="urn:microsoft.com/office/officeart/2018/2/layout/IconVerticalSolidList"/>
    <dgm:cxn modelId="{F8FA1BE9-4278-477E-BF44-2C463C026344}" type="presParOf" srcId="{6DF03EF7-F5A2-4352-9704-8E05DFBAE10C}" destId="{25C4B214-42B0-4A7E-8F6F-494104F60C6A}" srcOrd="1" destOrd="0" presId="urn:microsoft.com/office/officeart/2018/2/layout/IconVerticalSolidList"/>
    <dgm:cxn modelId="{C8F3B1EE-1EE5-4998-B4BB-8FBE140FB3B0}" type="presParOf" srcId="{6DF03EF7-F5A2-4352-9704-8E05DFBAE10C}" destId="{16B8000B-1A5B-40A8-B964-771E7D284299}" srcOrd="2" destOrd="0" presId="urn:microsoft.com/office/officeart/2018/2/layout/IconVerticalSolidList"/>
    <dgm:cxn modelId="{F4ED69BF-523D-4313-8E94-7BDFB7679403}" type="presParOf" srcId="{6DF03EF7-F5A2-4352-9704-8E05DFBAE10C}" destId="{3F292D20-3A00-4A31-A425-38E187B9DC7B}" srcOrd="3" destOrd="0" presId="urn:microsoft.com/office/officeart/2018/2/layout/IconVerticalSolidList"/>
    <dgm:cxn modelId="{C5774E1C-C621-4A19-8C44-9FB16A47CA90}" type="presParOf" srcId="{5AF073DC-443A-4591-A684-281349BF07CF}" destId="{684BABBC-F449-4A77-B8C4-D2DA2CD64EA6}" srcOrd="1" destOrd="0" presId="urn:microsoft.com/office/officeart/2018/2/layout/IconVerticalSolidList"/>
    <dgm:cxn modelId="{159A13A2-853F-4DE0-9141-A568AFC81F46}" type="presParOf" srcId="{5AF073DC-443A-4591-A684-281349BF07CF}" destId="{419B886F-BAFB-4210-BDAC-CF180EA3AC1C}" srcOrd="2" destOrd="0" presId="urn:microsoft.com/office/officeart/2018/2/layout/IconVerticalSolidList"/>
    <dgm:cxn modelId="{2F93CEB7-953B-4B60-8DB0-3B1250E4D9E0}" type="presParOf" srcId="{419B886F-BAFB-4210-BDAC-CF180EA3AC1C}" destId="{D0567B32-5AD8-402E-A2AE-DAF51E6FD789}" srcOrd="0" destOrd="0" presId="urn:microsoft.com/office/officeart/2018/2/layout/IconVerticalSolidList"/>
    <dgm:cxn modelId="{2EDA4B15-84A9-423D-B964-1D69E44309ED}" type="presParOf" srcId="{419B886F-BAFB-4210-BDAC-CF180EA3AC1C}" destId="{F5B38CA0-AAEE-4EB8-8ADF-B8088B4E6107}" srcOrd="1" destOrd="0" presId="urn:microsoft.com/office/officeart/2018/2/layout/IconVerticalSolidList"/>
    <dgm:cxn modelId="{D6CAE55D-864A-4C60-9FF1-56353034BC2D}" type="presParOf" srcId="{419B886F-BAFB-4210-BDAC-CF180EA3AC1C}" destId="{EFB209A4-8041-41CE-B579-7B1F4BC12A2E}" srcOrd="2" destOrd="0" presId="urn:microsoft.com/office/officeart/2018/2/layout/IconVerticalSolidList"/>
    <dgm:cxn modelId="{CBED1595-4F01-4EE0-A9F5-FE1841CA9BF8}" type="presParOf" srcId="{419B886F-BAFB-4210-BDAC-CF180EA3AC1C}" destId="{BE4A0981-DF99-4A36-B33F-87F077141440}" srcOrd="3" destOrd="0" presId="urn:microsoft.com/office/officeart/2018/2/layout/IconVerticalSolidList"/>
    <dgm:cxn modelId="{8129CF2E-D287-4E69-A7F7-40F3D15345E4}" type="presParOf" srcId="{5AF073DC-443A-4591-A684-281349BF07CF}" destId="{CE6D90EA-8CF6-4D64-8D8E-4F4224BE8F9E}" srcOrd="3" destOrd="0" presId="urn:microsoft.com/office/officeart/2018/2/layout/IconVerticalSolidList"/>
    <dgm:cxn modelId="{3E88BE86-C7E9-421D-91C7-A24F5FCA28CF}" type="presParOf" srcId="{5AF073DC-443A-4591-A684-281349BF07CF}" destId="{F773EC2D-2F2B-4E5A-898E-429CFB7053C8}" srcOrd="4" destOrd="0" presId="urn:microsoft.com/office/officeart/2018/2/layout/IconVerticalSolidList"/>
    <dgm:cxn modelId="{342CC79D-36E4-469F-93F3-803597B5CA2C}" type="presParOf" srcId="{F773EC2D-2F2B-4E5A-898E-429CFB7053C8}" destId="{EB1646EB-B26A-40BE-BD6C-2A64EE33A0EA}" srcOrd="0" destOrd="0" presId="urn:microsoft.com/office/officeart/2018/2/layout/IconVerticalSolidList"/>
    <dgm:cxn modelId="{5E31A79F-82E0-4D7C-8587-6B8135C18E63}" type="presParOf" srcId="{F773EC2D-2F2B-4E5A-898E-429CFB7053C8}" destId="{5EC08DE5-67FC-479E-984B-E7C8A0C3560A}" srcOrd="1" destOrd="0" presId="urn:microsoft.com/office/officeart/2018/2/layout/IconVerticalSolidList"/>
    <dgm:cxn modelId="{B1B5A980-D4B7-46DA-A8E4-33FF22A4F9CD}" type="presParOf" srcId="{F773EC2D-2F2B-4E5A-898E-429CFB7053C8}" destId="{9C8040A0-0E35-424B-839C-6B59FCC7EDED}" srcOrd="2" destOrd="0" presId="urn:microsoft.com/office/officeart/2018/2/layout/IconVerticalSolidList"/>
    <dgm:cxn modelId="{9778419D-5041-4818-A748-FA465206BB88}" type="presParOf" srcId="{F773EC2D-2F2B-4E5A-898E-429CFB7053C8}" destId="{7D9A02CF-8112-495B-84E4-88F5C1FF346C}" srcOrd="3" destOrd="0" presId="urn:microsoft.com/office/officeart/2018/2/layout/IconVerticalSolidList"/>
    <dgm:cxn modelId="{82531E41-87F0-42A6-8C4B-7D6A1BFFCF2D}" type="presParOf" srcId="{5AF073DC-443A-4591-A684-281349BF07CF}" destId="{0E219A80-3C51-442E-9C33-0A7786113B6C}" srcOrd="5" destOrd="0" presId="urn:microsoft.com/office/officeart/2018/2/layout/IconVerticalSolidList"/>
    <dgm:cxn modelId="{70ED22EE-B78D-4220-BF30-8440D94803CD}" type="presParOf" srcId="{5AF073DC-443A-4591-A684-281349BF07CF}" destId="{D3ACAACB-D7A7-447A-9A14-8690CEAA310F}" srcOrd="6" destOrd="0" presId="urn:microsoft.com/office/officeart/2018/2/layout/IconVerticalSolidList"/>
    <dgm:cxn modelId="{8D54E601-935E-46C8-AE91-FAEE6D3D7526}" type="presParOf" srcId="{D3ACAACB-D7A7-447A-9A14-8690CEAA310F}" destId="{78E10F82-9A38-48C1-A45A-96C5D8E52877}" srcOrd="0" destOrd="0" presId="urn:microsoft.com/office/officeart/2018/2/layout/IconVerticalSolidList"/>
    <dgm:cxn modelId="{8DED8F54-68FE-4855-82A3-4C70DF89F540}" type="presParOf" srcId="{D3ACAACB-D7A7-447A-9A14-8690CEAA310F}" destId="{A835BC94-6749-4905-9E55-BCB67548AED6}" srcOrd="1" destOrd="0" presId="urn:microsoft.com/office/officeart/2018/2/layout/IconVerticalSolidList"/>
    <dgm:cxn modelId="{1012A9F7-1810-4F26-8815-C8F9B81AD669}" type="presParOf" srcId="{D3ACAACB-D7A7-447A-9A14-8690CEAA310F}" destId="{A252FF9C-D37F-487A-8F54-B37AB9D5778E}" srcOrd="2" destOrd="0" presId="urn:microsoft.com/office/officeart/2018/2/layout/IconVerticalSolidList"/>
    <dgm:cxn modelId="{2291B748-888D-4D0D-A96C-895D98F1F06F}" type="presParOf" srcId="{D3ACAACB-D7A7-447A-9A14-8690CEAA310F}" destId="{5200CDC3-C19C-4771-8629-CC2987AAB9E0}" srcOrd="3" destOrd="0" presId="urn:microsoft.com/office/officeart/2018/2/layout/IconVerticalSolidList"/>
    <dgm:cxn modelId="{0E89947F-746C-4A13-BC87-37706E4D89EC}" type="presParOf" srcId="{5AF073DC-443A-4591-A684-281349BF07CF}" destId="{9D5D1AAB-E50F-4FF9-83F9-C067493ECF7E}" srcOrd="7" destOrd="0" presId="urn:microsoft.com/office/officeart/2018/2/layout/IconVerticalSolidList"/>
    <dgm:cxn modelId="{DF31A9EF-DE80-4A0D-95A9-FE0223C10A9A}" type="presParOf" srcId="{5AF073DC-443A-4591-A684-281349BF07CF}" destId="{C248FB64-6341-4B54-8211-B5499576A472}" srcOrd="8" destOrd="0" presId="urn:microsoft.com/office/officeart/2018/2/layout/IconVerticalSolidList"/>
    <dgm:cxn modelId="{D19E1F34-472D-4580-BF38-740F91291713}" type="presParOf" srcId="{C248FB64-6341-4B54-8211-B5499576A472}" destId="{28F9F624-7C6D-4E61-BEB9-819E699A0285}" srcOrd="0" destOrd="0" presId="urn:microsoft.com/office/officeart/2018/2/layout/IconVerticalSolidList"/>
    <dgm:cxn modelId="{0B6EEBDD-20B3-4586-9268-E12C0FBABC43}" type="presParOf" srcId="{C248FB64-6341-4B54-8211-B5499576A472}" destId="{0AB430A6-118D-4800-8AE5-2786556F17B2}" srcOrd="1" destOrd="0" presId="urn:microsoft.com/office/officeart/2018/2/layout/IconVerticalSolidList"/>
    <dgm:cxn modelId="{437DF6F0-8B31-40DF-A30D-3232FF319B31}" type="presParOf" srcId="{C248FB64-6341-4B54-8211-B5499576A472}" destId="{86FB7515-1344-4BB0-862B-F04AFAE7E829}" srcOrd="2" destOrd="0" presId="urn:microsoft.com/office/officeart/2018/2/layout/IconVerticalSolidList"/>
    <dgm:cxn modelId="{F5BCD7E3-21DD-493E-B5E4-9EF0851FB89C}" type="presParOf" srcId="{C248FB64-6341-4B54-8211-B5499576A472}" destId="{47AEACEF-574D-46F4-B182-90A3E636B6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1B116-DFCE-4014-99CC-616BA660F640}">
      <dsp:nvSpPr>
        <dsp:cNvPr id="0" name=""/>
        <dsp:cNvSpPr/>
      </dsp:nvSpPr>
      <dsp:spPr>
        <a:xfrm>
          <a:off x="0" y="41680"/>
          <a:ext cx="7809832" cy="16005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WHO developed the </a:t>
          </a:r>
          <a:r>
            <a:rPr lang="en-US" sz="1900" b="1" kern="1200" dirty="0"/>
            <a:t>Multimodal Strategy</a:t>
          </a:r>
          <a:r>
            <a:rPr lang="en-US" sz="1900" kern="1200" dirty="0"/>
            <a:t> as part of the </a:t>
          </a:r>
          <a:r>
            <a:rPr lang="en-US" sz="1900" b="1" kern="1200" dirty="0"/>
            <a:t>Global Action on Patient Safety</a:t>
          </a:r>
          <a:r>
            <a:rPr lang="en-US" sz="1900" kern="1200" dirty="0"/>
            <a:t> and the </a:t>
          </a:r>
          <a:r>
            <a:rPr lang="en-US" sz="1900" b="1" kern="1200" dirty="0"/>
            <a:t>WHO Guidelines on Core Components of IPC Programs (2016)</a:t>
          </a:r>
          <a:r>
            <a:rPr lang="en-US" sz="1900" kern="1200" dirty="0"/>
            <a:t>. It is tailored to address the diverse healthcare systems in both high-resource and low-resource settings.</a:t>
          </a:r>
        </a:p>
      </dsp:txBody>
      <dsp:txXfrm>
        <a:off x="78133" y="119813"/>
        <a:ext cx="7653566" cy="1444294"/>
      </dsp:txXfrm>
    </dsp:sp>
    <dsp:sp modelId="{95B3062A-F9B9-4E0F-9686-9EC0E0D4A010}">
      <dsp:nvSpPr>
        <dsp:cNvPr id="0" name=""/>
        <dsp:cNvSpPr/>
      </dsp:nvSpPr>
      <dsp:spPr>
        <a:xfrm>
          <a:off x="0" y="1696960"/>
          <a:ext cx="7809832" cy="1600560"/>
        </a:xfrm>
        <a:prstGeom prst="roundRect">
          <a:avLst/>
        </a:prstGeom>
        <a:gradFill rotWithShape="0">
          <a:gsLst>
            <a:gs pos="0">
              <a:schemeClr val="accent5">
                <a:hueOff val="-1307943"/>
                <a:satOff val="7781"/>
                <a:lumOff val="3137"/>
                <a:alphaOff val="0"/>
                <a:tint val="96000"/>
                <a:lumMod val="100000"/>
              </a:schemeClr>
            </a:gs>
            <a:gs pos="78000">
              <a:schemeClr val="accent5">
                <a:hueOff val="-1307943"/>
                <a:satOff val="7781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strategy aligns with the </a:t>
          </a:r>
          <a:r>
            <a:rPr lang="en-US" sz="1900" b="1" kern="1200" dirty="0"/>
            <a:t>Global Patient Safety Action Plan 2021–2030</a:t>
          </a:r>
          <a:r>
            <a:rPr lang="en-US" sz="1900" kern="1200" dirty="0"/>
            <a:t>, aiming to eliminate avoidable harm in healthcare.</a:t>
          </a:r>
        </a:p>
      </dsp:txBody>
      <dsp:txXfrm>
        <a:off x="78133" y="1775093"/>
        <a:ext cx="7653566" cy="1444294"/>
      </dsp:txXfrm>
    </dsp:sp>
    <dsp:sp modelId="{B2E9699B-0131-420B-A319-7485C15E0087}">
      <dsp:nvSpPr>
        <dsp:cNvPr id="0" name=""/>
        <dsp:cNvSpPr/>
      </dsp:nvSpPr>
      <dsp:spPr>
        <a:xfrm>
          <a:off x="0" y="3352240"/>
          <a:ext cx="7809832" cy="160056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WHO multimodal strategy integrates multiple interventions that, when implemented together, reinforce one another to create a significant impact. These interventions focus on improving both </a:t>
          </a:r>
          <a:r>
            <a:rPr lang="en-US" sz="1900" b="1" kern="1200" dirty="0"/>
            <a:t>behavior</a:t>
          </a:r>
          <a:r>
            <a:rPr lang="en-US" sz="1900" kern="1200" dirty="0"/>
            <a:t> and </a:t>
          </a:r>
          <a:r>
            <a:rPr lang="en-US" sz="1900" b="1" kern="1200" dirty="0"/>
            <a:t>systems</a:t>
          </a:r>
          <a:r>
            <a:rPr lang="en-US" sz="1900" kern="1200" dirty="0"/>
            <a:t>. </a:t>
          </a:r>
        </a:p>
      </dsp:txBody>
      <dsp:txXfrm>
        <a:off x="78133" y="3430373"/>
        <a:ext cx="7653566" cy="1444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735A3-4AA5-4D4D-AA0C-75E31E787B1B}">
      <dsp:nvSpPr>
        <dsp:cNvPr id="0" name=""/>
        <dsp:cNvSpPr/>
      </dsp:nvSpPr>
      <dsp:spPr>
        <a:xfrm>
          <a:off x="0" y="675"/>
          <a:ext cx="666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11A58-B006-4D0A-8FC2-5D6FB61BAAB7}">
      <dsp:nvSpPr>
        <dsp:cNvPr id="0" name=""/>
        <dsp:cNvSpPr/>
      </dsp:nvSpPr>
      <dsp:spPr>
        <a:xfrm>
          <a:off x="0" y="675"/>
          <a:ext cx="6665985" cy="79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Education and Training </a:t>
          </a:r>
        </a:p>
      </dsp:txBody>
      <dsp:txXfrm>
        <a:off x="0" y="675"/>
        <a:ext cx="6665985" cy="790376"/>
      </dsp:txXfrm>
    </dsp:sp>
    <dsp:sp modelId="{0C12F87B-4304-4427-BBC1-8CA8A3C8F5A6}">
      <dsp:nvSpPr>
        <dsp:cNvPr id="0" name=""/>
        <dsp:cNvSpPr/>
      </dsp:nvSpPr>
      <dsp:spPr>
        <a:xfrm>
          <a:off x="0" y="791052"/>
          <a:ext cx="666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9A6E5-7FD2-4B5D-BD84-347246EF9C31}">
      <dsp:nvSpPr>
        <dsp:cNvPr id="0" name=""/>
        <dsp:cNvSpPr/>
      </dsp:nvSpPr>
      <dsp:spPr>
        <a:xfrm>
          <a:off x="0" y="791052"/>
          <a:ext cx="6665985" cy="79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Hand hygiene protocols- policies/SOPs</a:t>
          </a:r>
        </a:p>
      </dsp:txBody>
      <dsp:txXfrm>
        <a:off x="0" y="791052"/>
        <a:ext cx="6665985" cy="790376"/>
      </dsp:txXfrm>
    </dsp:sp>
    <dsp:sp modelId="{2028F703-C503-4AE6-BBC5-328B614B66E0}">
      <dsp:nvSpPr>
        <dsp:cNvPr id="0" name=""/>
        <dsp:cNvSpPr/>
      </dsp:nvSpPr>
      <dsp:spPr>
        <a:xfrm>
          <a:off x="0" y="1581428"/>
          <a:ext cx="666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3E98F-DFC9-411A-A958-9D2CB21F4834}">
      <dsp:nvSpPr>
        <dsp:cNvPr id="0" name=""/>
        <dsp:cNvSpPr/>
      </dsp:nvSpPr>
      <dsp:spPr>
        <a:xfrm>
          <a:off x="0" y="1581428"/>
          <a:ext cx="6665985" cy="79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Placement of new automatic sanitizer and soap dispensers</a:t>
          </a:r>
        </a:p>
      </dsp:txBody>
      <dsp:txXfrm>
        <a:off x="0" y="1581428"/>
        <a:ext cx="6665985" cy="790376"/>
      </dsp:txXfrm>
    </dsp:sp>
    <dsp:sp modelId="{6FA1594F-D7B0-475A-B4B8-C2CBBB3A5C0C}">
      <dsp:nvSpPr>
        <dsp:cNvPr id="0" name=""/>
        <dsp:cNvSpPr/>
      </dsp:nvSpPr>
      <dsp:spPr>
        <a:xfrm>
          <a:off x="0" y="2371805"/>
          <a:ext cx="666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23590-6829-49EF-A9CE-8821842FDD5A}">
      <dsp:nvSpPr>
        <dsp:cNvPr id="0" name=""/>
        <dsp:cNvSpPr/>
      </dsp:nvSpPr>
      <dsp:spPr>
        <a:xfrm>
          <a:off x="0" y="2371805"/>
          <a:ext cx="6665985" cy="79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Posters and reminders</a:t>
          </a:r>
        </a:p>
      </dsp:txBody>
      <dsp:txXfrm>
        <a:off x="0" y="2371805"/>
        <a:ext cx="6665985" cy="790376"/>
      </dsp:txXfrm>
    </dsp:sp>
    <dsp:sp modelId="{C15BB8B4-C040-419D-8D3B-6140F292A567}">
      <dsp:nvSpPr>
        <dsp:cNvPr id="0" name=""/>
        <dsp:cNvSpPr/>
      </dsp:nvSpPr>
      <dsp:spPr>
        <a:xfrm>
          <a:off x="0" y="3162182"/>
          <a:ext cx="666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BD17D-E733-41B0-8816-8EEA1BF0CF8A}">
      <dsp:nvSpPr>
        <dsp:cNvPr id="0" name=""/>
        <dsp:cNvSpPr/>
      </dsp:nvSpPr>
      <dsp:spPr>
        <a:xfrm>
          <a:off x="0" y="3162182"/>
          <a:ext cx="6665985" cy="79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Continuous supply of soap and hand sanitizer-external company</a:t>
          </a:r>
        </a:p>
      </dsp:txBody>
      <dsp:txXfrm>
        <a:off x="0" y="3162182"/>
        <a:ext cx="6665985" cy="790376"/>
      </dsp:txXfrm>
    </dsp:sp>
    <dsp:sp modelId="{BBA0FF3C-A4DC-4852-8563-168CDAA5F14F}">
      <dsp:nvSpPr>
        <dsp:cNvPr id="0" name=""/>
        <dsp:cNvSpPr/>
      </dsp:nvSpPr>
      <dsp:spPr>
        <a:xfrm>
          <a:off x="0" y="3952559"/>
          <a:ext cx="666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289E5-BB86-4197-8442-C2E401BBBC44}">
      <dsp:nvSpPr>
        <dsp:cNvPr id="0" name=""/>
        <dsp:cNvSpPr/>
      </dsp:nvSpPr>
      <dsp:spPr>
        <a:xfrm>
          <a:off x="0" y="3952559"/>
          <a:ext cx="6665985" cy="79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Real time feedback </a:t>
          </a:r>
        </a:p>
      </dsp:txBody>
      <dsp:txXfrm>
        <a:off x="0" y="3952559"/>
        <a:ext cx="6665985" cy="790376"/>
      </dsp:txXfrm>
    </dsp:sp>
    <dsp:sp modelId="{9D4A496E-3AAD-4F1C-A250-243F886CFB12}">
      <dsp:nvSpPr>
        <dsp:cNvPr id="0" name=""/>
        <dsp:cNvSpPr/>
      </dsp:nvSpPr>
      <dsp:spPr>
        <a:xfrm>
          <a:off x="0" y="4742935"/>
          <a:ext cx="666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D08E4-7626-4414-9AFF-0FDB82D9563B}">
      <dsp:nvSpPr>
        <dsp:cNvPr id="0" name=""/>
        <dsp:cNvSpPr/>
      </dsp:nvSpPr>
      <dsp:spPr>
        <a:xfrm>
          <a:off x="0" y="4742935"/>
          <a:ext cx="6665985" cy="79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Regular spot-checks </a:t>
          </a:r>
        </a:p>
      </dsp:txBody>
      <dsp:txXfrm>
        <a:off x="0" y="4742935"/>
        <a:ext cx="6665985" cy="790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AB6C6-A29F-47CD-94E6-EDC2CBCC64F7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95D2D-9736-4BA8-93FB-23507AA52F9B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Introduction of a reward system</a:t>
          </a:r>
        </a:p>
      </dsp:txBody>
      <dsp:txXfrm>
        <a:off x="350877" y="1380951"/>
        <a:ext cx="2604477" cy="1617116"/>
      </dsp:txXfrm>
    </dsp:sp>
    <dsp:sp modelId="{DEF0657D-E195-464F-9FFC-2FAA7A66F34F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CA156-3FE3-4485-82A7-14F41574A363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Inclusion of hand hygiene in performance review</a:t>
          </a:r>
        </a:p>
      </dsp:txBody>
      <dsp:txXfrm>
        <a:off x="3657110" y="1380951"/>
        <a:ext cx="2604477" cy="1617116"/>
      </dsp:txXfrm>
    </dsp:sp>
    <dsp:sp modelId="{D410AEA7-3ACB-45FC-BD81-6544336076CC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AAA85-6725-413A-AAD0-DB5A56F7987A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Weekly audits</a:t>
          </a:r>
        </a:p>
      </dsp:txBody>
      <dsp:txXfrm>
        <a:off x="6963344" y="1380951"/>
        <a:ext cx="2604477" cy="1617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15ED-1822-49A8-8383-67995B040B01}">
      <dsp:nvSpPr>
        <dsp:cNvPr id="0" name=""/>
        <dsp:cNvSpPr/>
      </dsp:nvSpPr>
      <dsp:spPr>
        <a:xfrm>
          <a:off x="0" y="3198"/>
          <a:ext cx="9618133" cy="681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4B214-42B0-4A7E-8F6F-494104F60C6A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92D20-3A00-4A31-A425-38E187B9DC7B}">
      <dsp:nvSpPr>
        <dsp:cNvPr id="0" name=""/>
        <dsp:cNvSpPr/>
      </dsp:nvSpPr>
      <dsp:spPr>
        <a:xfrm>
          <a:off x="786764" y="3198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Continuous monitoring, evaluation and feedback</a:t>
          </a:r>
        </a:p>
      </dsp:txBody>
      <dsp:txXfrm>
        <a:off x="786764" y="3198"/>
        <a:ext cx="8831368" cy="681180"/>
      </dsp:txXfrm>
    </dsp:sp>
    <dsp:sp modelId="{D0567B32-5AD8-402E-A2AE-DAF51E6FD789}">
      <dsp:nvSpPr>
        <dsp:cNvPr id="0" name=""/>
        <dsp:cNvSpPr/>
      </dsp:nvSpPr>
      <dsp:spPr>
        <a:xfrm>
          <a:off x="0" y="854674"/>
          <a:ext cx="9618133" cy="681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38CA0-AAEE-4EB8-8ADF-B8088B4E6107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A0981-DF99-4A36-B33F-87F077141440}">
      <dsp:nvSpPr>
        <dsp:cNvPr id="0" name=""/>
        <dsp:cNvSpPr/>
      </dsp:nvSpPr>
      <dsp:spPr>
        <a:xfrm>
          <a:off x="786764" y="854674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Leadership Commitment: Get buy-in from management to ensure resources and policy enforcement.</a:t>
          </a:r>
        </a:p>
      </dsp:txBody>
      <dsp:txXfrm>
        <a:off x="786764" y="854674"/>
        <a:ext cx="8831368" cy="681180"/>
      </dsp:txXfrm>
    </dsp:sp>
    <dsp:sp modelId="{EB1646EB-B26A-40BE-BD6C-2A64EE33A0EA}">
      <dsp:nvSpPr>
        <dsp:cNvPr id="0" name=""/>
        <dsp:cNvSpPr/>
      </dsp:nvSpPr>
      <dsp:spPr>
        <a:xfrm>
          <a:off x="0" y="1706150"/>
          <a:ext cx="9618133" cy="681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8DE5-67FC-479E-984B-E7C8A0C3560A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A02CF-8112-495B-84E4-88F5C1FF346C}">
      <dsp:nvSpPr>
        <dsp:cNvPr id="0" name=""/>
        <dsp:cNvSpPr/>
      </dsp:nvSpPr>
      <dsp:spPr>
        <a:xfrm>
          <a:off x="786764" y="1706150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Ongoing Training &amp; Education: Conduct regular sessions to reinforce best practices.</a:t>
          </a:r>
        </a:p>
      </dsp:txBody>
      <dsp:txXfrm>
        <a:off x="786764" y="1706150"/>
        <a:ext cx="8831368" cy="681180"/>
      </dsp:txXfrm>
    </dsp:sp>
    <dsp:sp modelId="{78E10F82-9A38-48C1-A45A-96C5D8E52877}">
      <dsp:nvSpPr>
        <dsp:cNvPr id="0" name=""/>
        <dsp:cNvSpPr/>
      </dsp:nvSpPr>
      <dsp:spPr>
        <a:xfrm>
          <a:off x="0" y="2557626"/>
          <a:ext cx="9618133" cy="6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5BC94-6749-4905-9E55-BCB67548AED6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CDC3-C19C-4771-8629-CC2987AAB9E0}">
      <dsp:nvSpPr>
        <dsp:cNvPr id="0" name=""/>
        <dsp:cNvSpPr/>
      </dsp:nvSpPr>
      <dsp:spPr>
        <a:xfrm>
          <a:off x="786764" y="2557626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Real-Time Feedback: Use technology or peer monitoring to provide continuous feedback.</a:t>
          </a:r>
        </a:p>
      </dsp:txBody>
      <dsp:txXfrm>
        <a:off x="786764" y="2557626"/>
        <a:ext cx="8831368" cy="681180"/>
      </dsp:txXfrm>
    </dsp:sp>
    <dsp:sp modelId="{28F9F624-7C6D-4E61-BEB9-819E699A0285}">
      <dsp:nvSpPr>
        <dsp:cNvPr id="0" name=""/>
        <dsp:cNvSpPr/>
      </dsp:nvSpPr>
      <dsp:spPr>
        <a:xfrm>
          <a:off x="0" y="3409102"/>
          <a:ext cx="9618133" cy="6811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430A6-118D-4800-8AE5-2786556F17B2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EACEF-574D-46F4-B182-90A3E636B6A7}">
      <dsp:nvSpPr>
        <dsp:cNvPr id="0" name=""/>
        <dsp:cNvSpPr/>
      </dsp:nvSpPr>
      <dsp:spPr>
        <a:xfrm>
          <a:off x="786764" y="3409102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Positive Reinforcement: Recognize and reward compliant behavior to encourage adherence.</a:t>
          </a:r>
        </a:p>
      </dsp:txBody>
      <dsp:txXfrm>
        <a:off x="786764" y="3409102"/>
        <a:ext cx="8831368" cy="681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LID4096" smtClean="0"/>
              <a:t>09/14/2025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LID4096" smtClean="0"/>
              <a:t>09/14/2025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LID4096" smtClean="0"/>
              <a:t>09/14/2025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LID4096" smtClean="0"/>
              <a:t>09/14/2025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LID4096" smtClean="0"/>
              <a:t>09/14/2025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LID4096" smtClean="0"/>
              <a:t>09/14/2025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LID4096" smtClean="0"/>
              <a:t>09/14/2025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1598668" TargetMode="External"/><Relationship Id="rId2" Type="http://schemas.openxmlformats.org/officeDocument/2006/relationships/hyperlink" Target="https://www.who.int/publications/i/item/97892415979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6/650451" TargetMode="External"/><Relationship Id="rId5" Type="http://schemas.openxmlformats.org/officeDocument/2006/relationships/hyperlink" Target="https://doi.org/10.1016/j.jhin.2009.04.019" TargetMode="External"/><Relationship Id="rId4" Type="http://schemas.openxmlformats.org/officeDocument/2006/relationships/hyperlink" Target="https://www.who.int/publications/i/item/WHO-IER-PSP-2009.02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valleyhospitalnakuru-my.sharepoint.com/:v:/r/personal/bonface_thuranira_valleyhospital_co_ke/Documents/Desktop/VALLEY%20IPC%20DEPARTMENT.mp4?csf=1&amp;web=1&amp;e=OLI0T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73" y="1098176"/>
            <a:ext cx="8022541" cy="818094"/>
          </a:xfrm>
        </p:spPr>
        <p:txBody>
          <a:bodyPr anchor="ctr">
            <a:normAutofit fontScale="90000"/>
          </a:bodyPr>
          <a:lstStyle/>
          <a:p>
            <a:r>
              <a:rPr lang="en-US" sz="31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Enhancing hand hygiene compliance at Valley Hospital using the World Health Organization multimodal strategy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364" y="2759768"/>
            <a:ext cx="6541251" cy="1583670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ZA" sz="2800" b="1" dirty="0">
                <a:ea typeface="+mn-lt"/>
                <a:cs typeface="+mn-lt"/>
              </a:rPr>
              <a:t>Bonface Thuranira Douglas, KRCHN,</a:t>
            </a:r>
            <a:br>
              <a:rPr lang="en-ZA" sz="2800" b="1" dirty="0">
                <a:ea typeface="+mn-lt"/>
                <a:cs typeface="+mn-lt"/>
              </a:rPr>
            </a:br>
            <a:r>
              <a:rPr lang="en-ZA" sz="2800" b="1" dirty="0">
                <a:ea typeface="+mn-lt"/>
                <a:cs typeface="+mn-lt"/>
              </a:rPr>
              <a:t>Quality &amp; Infusion Safety Lead / IPC </a:t>
            </a:r>
            <a:r>
              <a:rPr lang="en-ZA" sz="2800" b="1">
                <a:ea typeface="+mn-lt"/>
                <a:cs typeface="+mn-lt"/>
              </a:rPr>
              <a:t>Coordinator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br>
              <a:rPr lang="en-ZA" sz="2800" b="1" dirty="0">
                <a:ea typeface="+mn-lt"/>
                <a:cs typeface="+mn-lt"/>
              </a:rPr>
            </a:br>
            <a:r>
              <a:rPr lang="en-ZA" sz="2800" b="1" dirty="0">
                <a:ea typeface="+mn-lt"/>
                <a:cs typeface="+mn-lt"/>
              </a:rPr>
              <a:t> Valley Hospital</a:t>
            </a:r>
            <a:endParaRPr lang="en-US"/>
          </a:p>
          <a:p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LID4096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B90D4BD-6C7B-D3B8-A9EF-287058FF6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381000"/>
            <a:ext cx="1042148" cy="11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7D445-76A7-AA7B-1B83-B0549EFB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D713-4500-C7C2-7019-7FF6F205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B84"/>
                </a:solidFill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5B6F-4DA3-00E8-CE8A-12424B03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52" y="2295059"/>
            <a:ext cx="8215667" cy="3197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This study followed a quasi-experimental pre-post intervention design with elements of an interrupted time series design to assess trends before, during, and after intervention implementation.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Poppins"/>
                <a:cs typeface="Poppins"/>
              </a:rPr>
              <a:t>To ensure continuous improvement, a PDSA cycle was followed.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5AB32-5AA5-FDBE-689F-AC493F54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10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3E854920-0064-BDE1-34C0-75411E0284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1D01345-1938-DFB7-AFE1-A409389289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4" name="Picture 3" descr="Image result for pdsa cycle">
            <a:extLst>
              <a:ext uri="{FF2B5EF4-FFF2-40B4-BE49-F238E27FC236}">
                <a16:creationId xmlns:a16="http://schemas.microsoft.com/office/drawing/2014/main" id="{ED94D095-F866-FD87-8A68-0D83A305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208" y="2300007"/>
            <a:ext cx="3527613" cy="35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7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59A97-ABC8-DE7B-A052-751CA7FA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INDICATORS FOR MONITORING AND EVALUATION</a:t>
            </a:r>
            <a:endParaRPr lang="en-GB"/>
          </a:p>
          <a:p>
            <a:endParaRPr lang="en-GB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B938B-CA4F-904B-C4E0-7C80211C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3" y="6182876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rgbClr val="0070C0"/>
                </a:solidFill>
              </a:rPr>
              <a:t>Integrating One Health Approach and Antimicrobial Resistance in Infection Prevention and Control for Universal Health Coverage</a:t>
            </a:r>
            <a:endParaRPr lang="en-US" sz="8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LID4096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F4F4C-8EF2-E720-532A-C136E015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 smtClean="0"/>
              <a:pPr>
                <a:spcAft>
                  <a:spcPts val="600"/>
                </a:spcAft>
              </a:pPr>
              <a:t>11</a:t>
            </a:fld>
            <a:endParaRPr lang="LID4096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9E486D-6966-EFDE-5A50-FEC9CBAD6F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067319"/>
              </p:ext>
            </p:extLst>
          </p:nvPr>
        </p:nvGraphicFramePr>
        <p:xfrm>
          <a:off x="1030941" y="1378323"/>
          <a:ext cx="10710467" cy="480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4853">
                  <a:extLst>
                    <a:ext uri="{9D8B030D-6E8A-4147-A177-3AD203B41FA5}">
                      <a16:colId xmlns:a16="http://schemas.microsoft.com/office/drawing/2014/main" val="4085281551"/>
                    </a:ext>
                  </a:extLst>
                </a:gridCol>
                <a:gridCol w="2095614">
                  <a:extLst>
                    <a:ext uri="{9D8B030D-6E8A-4147-A177-3AD203B41FA5}">
                      <a16:colId xmlns:a16="http://schemas.microsoft.com/office/drawing/2014/main" val="1643771427"/>
                    </a:ext>
                  </a:extLst>
                </a:gridCol>
              </a:tblGrid>
              <a:tr h="421713">
                <a:tc>
                  <a:txBody>
                    <a:bodyPr/>
                    <a:lstStyle/>
                    <a:p>
                      <a:pPr algn="l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700" b="1" i="0" dirty="0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INDICATORS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  <a:latin typeface="Poppins"/>
                      </a:endParaRPr>
                    </a:p>
                  </a:txBody>
                  <a:tcPr marL="83502" marR="83502" marT="41746" marB="417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700" b="1" i="0" dirty="0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TYPE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  <a:latin typeface="Poppins"/>
                      </a:endParaRPr>
                    </a:p>
                  </a:txBody>
                  <a:tcPr marL="83502" marR="83502" marT="41746" marB="417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720527"/>
                  </a:ext>
                </a:extLst>
              </a:tr>
              <a:tr h="1265140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Percentage of HCWs trained on hand hygiene practices.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Availability of hand hygiene supplies at the point of care.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Number of reminders and educational materials placed in key areas.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</a:txBody>
                  <a:tcPr marL="83502" marR="83502" marT="41746" marB="417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Process 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</a:txBody>
                  <a:tcPr marL="83502" marR="83502" marT="41746" marB="417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574593"/>
                  </a:ext>
                </a:extLst>
              </a:tr>
              <a:tr h="1558505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Increase in hand hygiene compliance rates measured through direct observation.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Reduction in HAIs.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Improvement in staff knowledge and adherence based on survey responses.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</a:txBody>
                  <a:tcPr marL="83502" marR="83502" marT="41746" marB="417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Outcome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</a:txBody>
                  <a:tcPr marL="83502" marR="83502" marT="41746" marB="417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55633"/>
                  </a:ext>
                </a:extLst>
              </a:tr>
              <a:tr h="1558505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Potential increase in skin irritation complaints from frequent hand hygiene practices.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Workflow disruptions due to increased time spent on hand hygiene.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  <a:p>
                      <a:pPr marL="342900" lvl="0" indent="-342900" algn="l" fontAlgn="base">
                        <a:lnSpc>
                          <a:spcPts val="202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Staff perception of feasibility and acceptance of new interventions.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</a:txBody>
                  <a:tcPr marL="83502" marR="83502" marT="41746" marB="417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oppins"/>
                        </a:rPr>
                        <a:t>Balancing 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Poppins"/>
                      </a:endParaRPr>
                    </a:p>
                  </a:txBody>
                  <a:tcPr marL="83502" marR="83502" marT="41746" marB="417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484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1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D8DE-065E-5DC5-994E-3C741B1E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961"/>
          </a:xfrm>
        </p:spPr>
        <p:txBody>
          <a:bodyPr/>
          <a:lstStyle/>
          <a:p>
            <a:r>
              <a:rPr lang="en-US" dirty="0"/>
              <a:t>RCA: FISHBONE DIAGRAM</a:t>
            </a: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F3337850-B616-953C-E6C4-2CBD587401E7}"/>
              </a:ext>
            </a:extLst>
          </p:cNvPr>
          <p:cNvSpPr/>
          <p:nvPr/>
        </p:nvSpPr>
        <p:spPr>
          <a:xfrm>
            <a:off x="10121308" y="2909061"/>
            <a:ext cx="1896565" cy="1907003"/>
          </a:xfrm>
          <a:prstGeom prst="flowChartDelay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HAND HYGIENE COMPLIANCE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280B713-A366-56F0-54E7-F65C9660B62D}"/>
              </a:ext>
            </a:extLst>
          </p:cNvPr>
          <p:cNvSpPr/>
          <p:nvPr/>
        </p:nvSpPr>
        <p:spPr>
          <a:xfrm>
            <a:off x="6576" y="3349057"/>
            <a:ext cx="1330138" cy="1277946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526E09-DC08-63E1-D887-A286819903BB}"/>
              </a:ext>
            </a:extLst>
          </p:cNvPr>
          <p:cNvCxnSpPr/>
          <p:nvPr/>
        </p:nvCxnSpPr>
        <p:spPr>
          <a:xfrm>
            <a:off x="4076031" y="1509553"/>
            <a:ext cx="1707711" cy="2438398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61B5A3F-2C23-07AD-2F34-87ABE0E01B8A}"/>
              </a:ext>
            </a:extLst>
          </p:cNvPr>
          <p:cNvSpPr/>
          <p:nvPr/>
        </p:nvSpPr>
        <p:spPr>
          <a:xfrm>
            <a:off x="7070612" y="1115000"/>
            <a:ext cx="2657605" cy="4759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340003-CFCB-6A22-56B6-2CB46BF436CA}"/>
              </a:ext>
            </a:extLst>
          </p:cNvPr>
          <p:cNvSpPr/>
          <p:nvPr/>
        </p:nvSpPr>
        <p:spPr>
          <a:xfrm>
            <a:off x="7300254" y="6313302"/>
            <a:ext cx="2908126" cy="4551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MATERIALS AND SUPPLIES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38C68-7C60-E629-6ED4-75A2F23FF2D4}"/>
              </a:ext>
            </a:extLst>
          </p:cNvPr>
          <p:cNvSpPr/>
          <p:nvPr/>
        </p:nvSpPr>
        <p:spPr>
          <a:xfrm>
            <a:off x="943297" y="6313301"/>
            <a:ext cx="2918564" cy="4551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ENVIRONMENT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E9A121-875E-1257-6D2E-4671F14347F2}"/>
              </a:ext>
            </a:extLst>
          </p:cNvPr>
          <p:cNvCxnSpPr/>
          <p:nvPr/>
        </p:nvCxnSpPr>
        <p:spPr>
          <a:xfrm flipV="1">
            <a:off x="1260764" y="3958183"/>
            <a:ext cx="8868424" cy="25049"/>
          </a:xfrm>
          <a:prstGeom prst="straightConnector1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264839-3D69-9A3A-C02D-40ACBD262129}"/>
              </a:ext>
            </a:extLst>
          </p:cNvPr>
          <p:cNvCxnSpPr>
            <a:cxnSpLocks/>
          </p:cNvCxnSpPr>
          <p:nvPr/>
        </p:nvCxnSpPr>
        <p:spPr>
          <a:xfrm flipV="1">
            <a:off x="3512360" y="4010582"/>
            <a:ext cx="1457191" cy="2352801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F4707-5A7B-DAA8-0BD0-46C364DC51E6}"/>
              </a:ext>
            </a:extLst>
          </p:cNvPr>
          <p:cNvCxnSpPr>
            <a:cxnSpLocks/>
          </p:cNvCxnSpPr>
          <p:nvPr/>
        </p:nvCxnSpPr>
        <p:spPr>
          <a:xfrm>
            <a:off x="8105235" y="1613935"/>
            <a:ext cx="1812096" cy="2344452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1087CE-A96F-DBC5-FE99-5133F7605CDD}"/>
              </a:ext>
            </a:extLst>
          </p:cNvPr>
          <p:cNvCxnSpPr>
            <a:cxnSpLocks/>
          </p:cNvCxnSpPr>
          <p:nvPr/>
        </p:nvCxnSpPr>
        <p:spPr>
          <a:xfrm flipV="1">
            <a:off x="8355756" y="4021020"/>
            <a:ext cx="1164918" cy="2196227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53DCCF9-3A98-E183-60EA-43C1401DC422}"/>
              </a:ext>
            </a:extLst>
          </p:cNvPr>
          <p:cNvSpPr/>
          <p:nvPr/>
        </p:nvSpPr>
        <p:spPr>
          <a:xfrm>
            <a:off x="390064" y="1814370"/>
            <a:ext cx="3847578" cy="14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Lack of awareness or training</a:t>
            </a:r>
            <a:endParaRPr lang="en-US" sz="160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Resistance to behavioral change</a:t>
            </a:r>
            <a:endParaRPr lang="en-US" sz="160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High workload and time constraints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Forgetfulness or negligence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Lack of accountability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490BFC-FA0F-4E79-7D9F-D85B77A77D19}"/>
              </a:ext>
            </a:extLst>
          </p:cNvPr>
          <p:cNvSpPr/>
          <p:nvPr/>
        </p:nvSpPr>
        <p:spPr>
          <a:xfrm>
            <a:off x="1736611" y="1115001"/>
            <a:ext cx="3012509" cy="4759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33E842-FB7A-8969-E280-8286E8DB96EE}"/>
              </a:ext>
            </a:extLst>
          </p:cNvPr>
          <p:cNvCxnSpPr/>
          <p:nvPr/>
        </p:nvCxnSpPr>
        <p:spPr>
          <a:xfrm flipV="1">
            <a:off x="597607" y="2231876"/>
            <a:ext cx="3847574" cy="56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1585A4-7E8B-B094-860A-8B2A9A5C22A9}"/>
              </a:ext>
            </a:extLst>
          </p:cNvPr>
          <p:cNvCxnSpPr>
            <a:cxnSpLocks/>
          </p:cNvCxnSpPr>
          <p:nvPr/>
        </p:nvCxnSpPr>
        <p:spPr>
          <a:xfrm flipV="1">
            <a:off x="597607" y="1970916"/>
            <a:ext cx="3628371" cy="56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1ABEFE-6483-8996-C85A-64E34EE705F0}"/>
              </a:ext>
            </a:extLst>
          </p:cNvPr>
          <p:cNvCxnSpPr>
            <a:cxnSpLocks/>
          </p:cNvCxnSpPr>
          <p:nvPr/>
        </p:nvCxnSpPr>
        <p:spPr>
          <a:xfrm flipV="1">
            <a:off x="618484" y="2701601"/>
            <a:ext cx="4139849" cy="77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91F074-0303-EA62-75C3-2D65D9382CA4}"/>
              </a:ext>
            </a:extLst>
          </p:cNvPr>
          <p:cNvCxnSpPr>
            <a:cxnSpLocks/>
          </p:cNvCxnSpPr>
          <p:nvPr/>
        </p:nvCxnSpPr>
        <p:spPr>
          <a:xfrm flipV="1">
            <a:off x="608045" y="2482396"/>
            <a:ext cx="3993713" cy="4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0C2938-8BFA-D4D4-FB4E-26F677A91E9A}"/>
              </a:ext>
            </a:extLst>
          </p:cNvPr>
          <p:cNvCxnSpPr>
            <a:cxnSpLocks/>
          </p:cNvCxnSpPr>
          <p:nvPr/>
        </p:nvCxnSpPr>
        <p:spPr>
          <a:xfrm flipV="1">
            <a:off x="618484" y="2868616"/>
            <a:ext cx="4379931" cy="87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E6D6FD0-C591-B698-21C0-D2F067D1172A}"/>
              </a:ext>
            </a:extLst>
          </p:cNvPr>
          <p:cNvSpPr/>
          <p:nvPr/>
        </p:nvSpPr>
        <p:spPr>
          <a:xfrm>
            <a:off x="5327406" y="1814371"/>
            <a:ext cx="2981195" cy="14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Inefficient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workflow design discouraging compliance</a:t>
            </a:r>
            <a:endParaRPr lang="en-US" sz="1400" b="1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Inconsistent reinforcement of hand hygiene protocols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Lack of auditing or feedback mechanisms</a:t>
            </a:r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303263-9750-919F-CBCA-9C1F497339FC}"/>
              </a:ext>
            </a:extLst>
          </p:cNvPr>
          <p:cNvCxnSpPr>
            <a:cxnSpLocks/>
          </p:cNvCxnSpPr>
          <p:nvPr/>
        </p:nvCxnSpPr>
        <p:spPr>
          <a:xfrm flipV="1">
            <a:off x="5691523" y="3108699"/>
            <a:ext cx="3565740" cy="56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7DA5CB-EC6D-74E1-BD1A-8657FD6F9684}"/>
              </a:ext>
            </a:extLst>
          </p:cNvPr>
          <p:cNvCxnSpPr>
            <a:cxnSpLocks/>
          </p:cNvCxnSpPr>
          <p:nvPr/>
        </p:nvCxnSpPr>
        <p:spPr>
          <a:xfrm>
            <a:off x="5691525" y="2726653"/>
            <a:ext cx="3210834" cy="6263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E77248-6418-78DA-96AA-52268B6D16D3}"/>
              </a:ext>
            </a:extLst>
          </p:cNvPr>
          <p:cNvCxnSpPr>
            <a:cxnSpLocks/>
          </p:cNvCxnSpPr>
          <p:nvPr/>
        </p:nvCxnSpPr>
        <p:spPr>
          <a:xfrm>
            <a:off x="5691921" y="2309115"/>
            <a:ext cx="2835055" cy="6263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71364E5-59F4-3AEE-B2A2-4D473D65CDE2}"/>
              </a:ext>
            </a:extLst>
          </p:cNvPr>
          <p:cNvSpPr/>
          <p:nvPr/>
        </p:nvSpPr>
        <p:spPr>
          <a:xfrm>
            <a:off x="3845" y="4622289"/>
            <a:ext cx="3565743" cy="151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Poor placement of hand hygiene stations</a:t>
            </a: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High patient-to-staff ratio leading to rushed practices</a:t>
            </a: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Lack of reminders or visual cues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01133B-BB82-8229-B287-DA9EF554EE12}"/>
              </a:ext>
            </a:extLst>
          </p:cNvPr>
          <p:cNvSpPr txBox="1"/>
          <p:nvPr/>
        </p:nvSpPr>
        <p:spPr>
          <a:xfrm>
            <a:off x="4766154" y="4620015"/>
            <a:ext cx="3578268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Inconsistent availability of alcohol-based hand rubs and soap</a:t>
            </a:r>
            <a:endParaRPr lang="en-US" sz="1600" dirty="0"/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Malfunctioning or insufficient sinks and dispensers</a:t>
            </a:r>
            <a:endParaRPr lang="en-US" sz="1600" dirty="0"/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Poor stock management</a:t>
            </a:r>
            <a:endParaRPr lang="en-US" sz="1600" dirty="0"/>
          </a:p>
          <a:p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160D04-FF62-9326-BA1D-14EED5C8ADD7}"/>
              </a:ext>
            </a:extLst>
          </p:cNvPr>
          <p:cNvCxnSpPr>
            <a:cxnSpLocks/>
          </p:cNvCxnSpPr>
          <p:nvPr/>
        </p:nvCxnSpPr>
        <p:spPr>
          <a:xfrm flipV="1">
            <a:off x="4909045" y="5144171"/>
            <a:ext cx="4025024" cy="4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5AD2C12-3AC5-367C-B8BA-EAFE1B71CC4B}"/>
              </a:ext>
            </a:extLst>
          </p:cNvPr>
          <p:cNvCxnSpPr>
            <a:cxnSpLocks/>
          </p:cNvCxnSpPr>
          <p:nvPr/>
        </p:nvCxnSpPr>
        <p:spPr>
          <a:xfrm>
            <a:off x="4929920" y="5628511"/>
            <a:ext cx="3607493" cy="48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42B16C-8CEA-A711-1388-99D0C3CA20BD}"/>
              </a:ext>
            </a:extLst>
          </p:cNvPr>
          <p:cNvCxnSpPr>
            <a:cxnSpLocks/>
          </p:cNvCxnSpPr>
          <p:nvPr/>
        </p:nvCxnSpPr>
        <p:spPr>
          <a:xfrm>
            <a:off x="4919481" y="5879033"/>
            <a:ext cx="3565740" cy="37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1AA4D6-7A12-3C4E-4359-673158175163}"/>
              </a:ext>
            </a:extLst>
          </p:cNvPr>
          <p:cNvCxnSpPr>
            <a:cxnSpLocks/>
          </p:cNvCxnSpPr>
          <p:nvPr/>
        </p:nvCxnSpPr>
        <p:spPr>
          <a:xfrm flipV="1">
            <a:off x="389236" y="5864418"/>
            <a:ext cx="3356972" cy="56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E08B0AE-6DA7-1E71-530C-3CB9F49E7F9C}"/>
              </a:ext>
            </a:extLst>
          </p:cNvPr>
          <p:cNvCxnSpPr>
            <a:cxnSpLocks/>
          </p:cNvCxnSpPr>
          <p:nvPr/>
        </p:nvCxnSpPr>
        <p:spPr>
          <a:xfrm flipV="1">
            <a:off x="389236" y="5624337"/>
            <a:ext cx="3471792" cy="56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26A45F-A5E8-667A-91F8-7767F5C29707}"/>
              </a:ext>
            </a:extLst>
          </p:cNvPr>
          <p:cNvCxnSpPr>
            <a:cxnSpLocks/>
          </p:cNvCxnSpPr>
          <p:nvPr/>
        </p:nvCxnSpPr>
        <p:spPr>
          <a:xfrm flipV="1">
            <a:off x="378797" y="5144172"/>
            <a:ext cx="3837137" cy="35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5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D7F5-BDF9-D686-84C2-05F1AF7E3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227" y="187673"/>
            <a:ext cx="7070944" cy="657509"/>
          </a:xfrm>
        </p:spPr>
        <p:txBody>
          <a:bodyPr>
            <a:normAutofit fontScale="90000"/>
          </a:bodyPr>
          <a:lstStyle/>
          <a:p>
            <a:r>
              <a:rPr lang="en-US" dirty="0"/>
              <a:t>DRIVER DIAGRAM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5E639-CBF2-5742-EBC2-10C318F18E92}"/>
              </a:ext>
            </a:extLst>
          </p:cNvPr>
          <p:cNvSpPr/>
          <p:nvPr/>
        </p:nvSpPr>
        <p:spPr>
          <a:xfrm>
            <a:off x="101482" y="2028304"/>
            <a:ext cx="2167002" cy="255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latin typeface="Aptos"/>
                <a:ea typeface="Arial"/>
                <a:cs typeface="Arial"/>
              </a:rPr>
              <a:t>To</a:t>
            </a:r>
            <a:r>
              <a:rPr lang="en-US" sz="1600" baseline="0" dirty="0">
                <a:latin typeface="Aptos"/>
                <a:ea typeface="Arial"/>
                <a:cs typeface="Arial"/>
              </a:rPr>
              <a:t> enhance hand hygiene adherence at Valley Hospital by implementing the</a:t>
            </a:r>
            <a:r>
              <a:rPr lang="en-US" sz="1600" dirty="0">
                <a:latin typeface="Aptos"/>
                <a:ea typeface="Arial"/>
                <a:cs typeface="Arial"/>
              </a:rPr>
              <a:t> </a:t>
            </a:r>
            <a:r>
              <a:rPr lang="en-US" sz="1600" baseline="0" dirty="0">
                <a:latin typeface="Aptos"/>
                <a:ea typeface="Arial"/>
                <a:cs typeface="Arial"/>
              </a:rPr>
              <a:t> </a:t>
            </a:r>
            <a:r>
              <a:rPr lang="en-US" sz="1600" dirty="0">
                <a:latin typeface="Aptos"/>
                <a:ea typeface="Arial"/>
                <a:cs typeface="Arial"/>
              </a:rPr>
              <a:t>WHO multimodal</a:t>
            </a:r>
            <a:r>
              <a:rPr lang="en-US" sz="1600" baseline="0" dirty="0">
                <a:latin typeface="Aptos"/>
                <a:ea typeface="Arial"/>
                <a:cs typeface="Arial"/>
              </a:rPr>
              <a:t> strategy.</a:t>
            </a:r>
            <a:r>
              <a:rPr lang="en-US" sz="1600" dirty="0">
                <a:latin typeface="Aptos"/>
                <a:ea typeface="Arial"/>
                <a:cs typeface="Arial"/>
              </a:rPr>
              <a:t>​</a:t>
            </a:r>
            <a:endParaRPr lang="en-US" dirty="0"/>
          </a:p>
          <a:p>
            <a:pPr lvl="0" rtl="0"/>
            <a:endParaRPr lang="en-US" sz="1600" dirty="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77171-6B76-2D2B-0EA5-55875CD958D0}"/>
              </a:ext>
            </a:extLst>
          </p:cNvPr>
          <p:cNvSpPr/>
          <p:nvPr/>
        </p:nvSpPr>
        <p:spPr>
          <a:xfrm>
            <a:off x="3681837" y="4982356"/>
            <a:ext cx="1739029" cy="8830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MATERIALS/</a:t>
            </a:r>
          </a:p>
          <a:p>
            <a:pPr algn="ctr"/>
            <a:r>
              <a:rPr lang="en-US" dirty="0"/>
              <a:t>SUPPLIES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91954A-CD2F-7A46-7D2D-695F1B9B32F6}"/>
              </a:ext>
            </a:extLst>
          </p:cNvPr>
          <p:cNvSpPr/>
          <p:nvPr/>
        </p:nvSpPr>
        <p:spPr>
          <a:xfrm>
            <a:off x="3681838" y="3573178"/>
            <a:ext cx="1739028" cy="8726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07547-E14E-8780-8286-FC8AF9BFA77E}"/>
              </a:ext>
            </a:extLst>
          </p:cNvPr>
          <p:cNvSpPr/>
          <p:nvPr/>
        </p:nvSpPr>
        <p:spPr>
          <a:xfrm>
            <a:off x="3640085" y="2017862"/>
            <a:ext cx="1739027" cy="8726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FD3653-3C7A-A5DE-6BBF-3FC1A1F81FD2}"/>
              </a:ext>
            </a:extLst>
          </p:cNvPr>
          <p:cNvSpPr/>
          <p:nvPr/>
        </p:nvSpPr>
        <p:spPr>
          <a:xfrm>
            <a:off x="3650524" y="932274"/>
            <a:ext cx="1739029" cy="643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PEOPLE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5537FE-8894-116D-3A02-1B1659BA80ED}"/>
              </a:ext>
            </a:extLst>
          </p:cNvPr>
          <p:cNvSpPr/>
          <p:nvPr/>
        </p:nvSpPr>
        <p:spPr>
          <a:xfrm>
            <a:off x="6594138" y="4784030"/>
            <a:ext cx="5517715" cy="1269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Ensure consistent stock of hand sanitizers, soap, and disposable towels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Install hands-free dispensers to improve ease of use and encourage usage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Regular checks to ensure supplies are available at all times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40CE21-E243-141E-A39E-804EF6FBBCA9}"/>
              </a:ext>
            </a:extLst>
          </p:cNvPr>
          <p:cNvSpPr/>
          <p:nvPr/>
        </p:nvSpPr>
        <p:spPr>
          <a:xfrm>
            <a:off x="6594139" y="3312219"/>
            <a:ext cx="5517712" cy="12693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Place hand sanitizers and handwashing stations at key locations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Visual reminders  in high-traffic areas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Prominent placement of alcohol-based hand rub dispensers next to patient care areas.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Improve the design of key areas and taps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9BAC5C-0736-92F9-834A-E1ED60BCDEFB}"/>
              </a:ext>
            </a:extLst>
          </p:cNvPr>
          <p:cNvSpPr/>
          <p:nvPr/>
        </p:nvSpPr>
        <p:spPr>
          <a:xfrm>
            <a:off x="6594140" y="1715150"/>
            <a:ext cx="5496836" cy="14885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Develop Clear and standardized hand hygiene protocols that are easy to follow.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Develop Clear instructions and reminders for staff on when and how to perform hand hygiene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Scheduled observation audits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Real-time feedback to staff based on audit results,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63E453-4149-262F-3BF5-1967AB6BF3A3}"/>
              </a:ext>
            </a:extLst>
          </p:cNvPr>
          <p:cNvSpPr/>
          <p:nvPr/>
        </p:nvSpPr>
        <p:spPr>
          <a:xfrm>
            <a:off x="6573264" y="640000"/>
            <a:ext cx="5538590" cy="9352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Train HCWs on HH practices/ practical demonstrations   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Include Hand hygiene compliance in performance reviews to promote responsibility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Reward systems for departments with high compliance rates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92300D-A811-1387-1653-A18C08DE7E9F}"/>
              </a:ext>
            </a:extLst>
          </p:cNvPr>
          <p:cNvSpPr/>
          <p:nvPr/>
        </p:nvSpPr>
        <p:spPr>
          <a:xfrm>
            <a:off x="571207" y="6214081"/>
            <a:ext cx="1227551" cy="4133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Aim</a:t>
            </a:r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907DB2-97B3-73C9-4275-2DBD28002CE2}"/>
              </a:ext>
            </a:extLst>
          </p:cNvPr>
          <p:cNvSpPr/>
          <p:nvPr/>
        </p:nvSpPr>
        <p:spPr>
          <a:xfrm>
            <a:off x="3431316" y="6328902"/>
            <a:ext cx="2386207" cy="4237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Primary Drivers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A6896-F0F1-8E09-8780-6D509E70E086}"/>
              </a:ext>
            </a:extLst>
          </p:cNvPr>
          <p:cNvSpPr/>
          <p:nvPr/>
        </p:nvSpPr>
        <p:spPr>
          <a:xfrm>
            <a:off x="8159891" y="6506354"/>
            <a:ext cx="2386208" cy="2463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Change Ideas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77A5F8-9B48-9B43-94A4-9676A193C7C7}"/>
              </a:ext>
            </a:extLst>
          </p:cNvPr>
          <p:cNvCxnSpPr/>
          <p:nvPr/>
        </p:nvCxnSpPr>
        <p:spPr>
          <a:xfrm flipH="1">
            <a:off x="2326236" y="1278869"/>
            <a:ext cx="1288093" cy="1906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BF1BBA-F637-7862-F130-82538AF37005}"/>
              </a:ext>
            </a:extLst>
          </p:cNvPr>
          <p:cNvCxnSpPr>
            <a:cxnSpLocks/>
          </p:cNvCxnSpPr>
          <p:nvPr/>
        </p:nvCxnSpPr>
        <p:spPr>
          <a:xfrm flipH="1">
            <a:off x="2399304" y="2510593"/>
            <a:ext cx="1215024" cy="768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3196CC-BD6B-2715-316C-CA9D34BAD4E2}"/>
              </a:ext>
            </a:extLst>
          </p:cNvPr>
          <p:cNvCxnSpPr>
            <a:cxnSpLocks/>
          </p:cNvCxnSpPr>
          <p:nvPr/>
        </p:nvCxnSpPr>
        <p:spPr>
          <a:xfrm flipH="1" flipV="1">
            <a:off x="2357550" y="3372803"/>
            <a:ext cx="1246339" cy="6200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3C47D9-7AC7-A4B0-54C6-0FA420A96EE0}"/>
              </a:ext>
            </a:extLst>
          </p:cNvPr>
          <p:cNvCxnSpPr>
            <a:cxnSpLocks/>
          </p:cNvCxnSpPr>
          <p:nvPr/>
        </p:nvCxnSpPr>
        <p:spPr>
          <a:xfrm flipH="1" flipV="1">
            <a:off x="2336673" y="3539814"/>
            <a:ext cx="1308970" cy="1757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1CE920-7F8F-BE98-CBB8-167E7A151D09}"/>
              </a:ext>
            </a:extLst>
          </p:cNvPr>
          <p:cNvCxnSpPr>
            <a:cxnSpLocks/>
          </p:cNvCxnSpPr>
          <p:nvPr/>
        </p:nvCxnSpPr>
        <p:spPr>
          <a:xfrm flipH="1">
            <a:off x="5530810" y="3982401"/>
            <a:ext cx="1048010" cy="16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409FF9-3AA8-D1E0-8A9D-16113D60C88F}"/>
              </a:ext>
            </a:extLst>
          </p:cNvPr>
          <p:cNvCxnSpPr>
            <a:cxnSpLocks/>
          </p:cNvCxnSpPr>
          <p:nvPr/>
        </p:nvCxnSpPr>
        <p:spPr>
          <a:xfrm flipH="1">
            <a:off x="5530809" y="1184922"/>
            <a:ext cx="995822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83D926-EAC0-92E1-594E-C8A717D387F5}"/>
              </a:ext>
            </a:extLst>
          </p:cNvPr>
          <p:cNvCxnSpPr>
            <a:cxnSpLocks/>
          </p:cNvCxnSpPr>
          <p:nvPr/>
        </p:nvCxnSpPr>
        <p:spPr>
          <a:xfrm flipH="1">
            <a:off x="5436866" y="2510593"/>
            <a:ext cx="1141955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98A586-F23A-C009-6EBD-7741FC7BD30C}"/>
              </a:ext>
            </a:extLst>
          </p:cNvPr>
          <p:cNvCxnSpPr>
            <a:cxnSpLocks/>
          </p:cNvCxnSpPr>
          <p:nvPr/>
        </p:nvCxnSpPr>
        <p:spPr>
          <a:xfrm flipH="1">
            <a:off x="5478618" y="5381141"/>
            <a:ext cx="1121079" cy="6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31AF6F-7211-6910-08F4-CCFB01EF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PROJECT IMPLIMENTATION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487059DA-CE21-D9E2-8B16-50C3F17E1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930A2-3401-823C-11B7-32E0D2F3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768259" cy="5780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050" i="1" dirty="0">
                <a:solidFill>
                  <a:srgbClr val="0070C0"/>
                </a:solidFill>
              </a:rPr>
              <a:t>Integrating One Health Approach and Antimicrobial Resistance in Infection Prevention and Control for Universal Health Coverage</a:t>
            </a:r>
            <a:endParaRPr lang="en-US" sz="1050">
              <a:solidFill>
                <a:srgbClr val="0070C0"/>
              </a:solidFill>
            </a:endParaRPr>
          </a:p>
          <a:p>
            <a:endParaRPr lang="en-US" sz="105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B2F7C-F6EF-CE29-AB49-9AF8C525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D51B-B798-C392-7AF8-2C5BC14C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oppins"/>
                <a:cs typeface="Poppins"/>
              </a:rPr>
              <a:t>HAND WASHING SINKS</a:t>
            </a:r>
            <a:endParaRPr lang="en-US">
              <a:latin typeface="Poppins"/>
              <a:cs typeface="Poppins"/>
            </a:endParaRPr>
          </a:p>
        </p:txBody>
      </p:sp>
      <p:pic>
        <p:nvPicPr>
          <p:cNvPr id="4" name="Content Placeholder 3" descr="A sink with running water&#10;&#10;AI-generated content may be incorrect.">
            <a:extLst>
              <a:ext uri="{FF2B5EF4-FFF2-40B4-BE49-F238E27FC236}">
                <a16:creationId xmlns:a16="http://schemas.microsoft.com/office/drawing/2014/main" id="{4721E26D-96F8-0670-A1D0-7E4C1BA2B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1051" y="1242920"/>
            <a:ext cx="2829693" cy="4945248"/>
          </a:xfrm>
        </p:spPr>
      </p:pic>
      <p:pic>
        <p:nvPicPr>
          <p:cNvPr id="5" name="Picture 4" descr="A mop and a sink&#10;&#10;AI-generated content may be incorrect.">
            <a:extLst>
              <a:ext uri="{FF2B5EF4-FFF2-40B4-BE49-F238E27FC236}">
                <a16:creationId xmlns:a16="http://schemas.microsoft.com/office/drawing/2014/main" id="{2BDD0839-FF79-03C8-A352-C0BC99662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2" y="1288830"/>
            <a:ext cx="3697021" cy="4889910"/>
          </a:xfrm>
          <a:prstGeom prst="rect">
            <a:avLst/>
          </a:prstGeom>
        </p:spPr>
      </p:pic>
      <p:pic>
        <p:nvPicPr>
          <p:cNvPr id="6" name="Picture 5" descr="A sink and soap dispenser in a bathroom&#10;&#10;AI-generated content may be incorrect.">
            <a:extLst>
              <a:ext uri="{FF2B5EF4-FFF2-40B4-BE49-F238E27FC236}">
                <a16:creationId xmlns:a16="http://schemas.microsoft.com/office/drawing/2014/main" id="{FF155B32-669A-E745-F91B-CFF042F6D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07" y="1244004"/>
            <a:ext cx="2835427" cy="488991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F751E3-54FE-D9F6-E421-5E9AFDC840F5}"/>
              </a:ext>
            </a:extLst>
          </p:cNvPr>
          <p:cNvSpPr/>
          <p:nvPr/>
        </p:nvSpPr>
        <p:spPr>
          <a:xfrm>
            <a:off x="1167382" y="5976056"/>
            <a:ext cx="2678482" cy="8830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E6146F-66DE-D5E0-18D1-27B864B8F8A1}"/>
              </a:ext>
            </a:extLst>
          </p:cNvPr>
          <p:cNvSpPr/>
          <p:nvPr/>
        </p:nvSpPr>
        <p:spPr>
          <a:xfrm>
            <a:off x="7983627" y="5965617"/>
            <a:ext cx="2553221" cy="8935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91075B8-D8A2-3F3D-11F0-285D3C8C1B6D}"/>
              </a:ext>
            </a:extLst>
          </p:cNvPr>
          <p:cNvSpPr/>
          <p:nvPr/>
        </p:nvSpPr>
        <p:spPr>
          <a:xfrm>
            <a:off x="4892387" y="3766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2EDE-DA87-AB1F-0CCE-A2F506E2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Hygiene guidelines manual</a:t>
            </a:r>
            <a:endParaRPr lang="en-US"/>
          </a:p>
        </p:txBody>
      </p:sp>
      <p:pic>
        <p:nvPicPr>
          <p:cNvPr id="3" name="Picture 2" descr="A book on a table&#10;&#10;AI-generated content may be incorrect.">
            <a:extLst>
              <a:ext uri="{FF2B5EF4-FFF2-40B4-BE49-F238E27FC236}">
                <a16:creationId xmlns:a16="http://schemas.microsoft.com/office/drawing/2014/main" id="{CC5A6D86-8E96-2992-EDA2-68377AEC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92" r="-4607" b="22561"/>
          <a:stretch/>
        </p:blipFill>
        <p:spPr>
          <a:xfrm>
            <a:off x="6954231" y="1694634"/>
            <a:ext cx="4609457" cy="5013320"/>
          </a:xfrm>
          <a:prstGeom prst="rect">
            <a:avLst/>
          </a:prstGeom>
        </p:spPr>
      </p:pic>
      <p:pic>
        <p:nvPicPr>
          <p:cNvPr id="7" name="Picture 6" descr="A poster for a hand hygiene manual&#10;&#10;AI-generated content may be incorrect.">
            <a:extLst>
              <a:ext uri="{FF2B5EF4-FFF2-40B4-BE49-F238E27FC236}">
                <a16:creationId xmlns:a16="http://schemas.microsoft.com/office/drawing/2014/main" id="{28229783-A509-D142-D634-F2F878AF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02" y="1679466"/>
            <a:ext cx="5084785" cy="50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6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hand holding a small bottle of hand sanitizer&#10;&#10;AI-generated content may be incorrect.">
            <a:extLst>
              <a:ext uri="{FF2B5EF4-FFF2-40B4-BE49-F238E27FC236}">
                <a16:creationId xmlns:a16="http://schemas.microsoft.com/office/drawing/2014/main" id="{D9E53D8D-97BF-8325-9E1B-4C9CA256D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464" r="2" b="4519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DB4035-7AC1-E880-7BF0-C04403AE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Pocket sanitizers for </a:t>
            </a:r>
            <a:r>
              <a:rPr lang="en-US" dirty="0">
                <a:solidFill>
                  <a:srgbClr val="0070C0"/>
                </a:solidFill>
              </a:rPr>
              <a:t>our clients</a:t>
            </a:r>
            <a:endParaRPr lang="en-US" kern="1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 descr="A group of small bottles with pink caps on a blue surface&#10;&#10;AI-generated content may be incorrect.">
            <a:extLst>
              <a:ext uri="{FF2B5EF4-FFF2-40B4-BE49-F238E27FC236}">
                <a16:creationId xmlns:a16="http://schemas.microsoft.com/office/drawing/2014/main" id="{5DE78DE6-6A09-A247-614F-305CF83EDB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4568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415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93AC-526A-8C0E-1400-04ACB98D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HAND HYGIENE POSTERS</a:t>
            </a:r>
          </a:p>
        </p:txBody>
      </p:sp>
      <p:pic>
        <p:nvPicPr>
          <p:cNvPr id="4" name="Content Placeholder 3" descr="A poster of instructions on how to wash hands&#10;&#10;AI-generated content may be incorrect.">
            <a:extLst>
              <a:ext uri="{FF2B5EF4-FFF2-40B4-BE49-F238E27FC236}">
                <a16:creationId xmlns:a16="http://schemas.microsoft.com/office/drawing/2014/main" id="{E7CC936D-FCBD-F187-1D41-C5653AE8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6" r="3437" b="2"/>
          <a:stretch/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5" name="Picture 4" descr="A poster of a hand washing instructions&#10;&#10;AI-generated content may be incorrect.">
            <a:extLst>
              <a:ext uri="{FF2B5EF4-FFF2-40B4-BE49-F238E27FC236}">
                <a16:creationId xmlns:a16="http://schemas.microsoft.com/office/drawing/2014/main" id="{7BA56EE0-7438-79D6-0E22-5EDDC8473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33" r="3245" b="2"/>
          <a:stretch/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2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2E7A-1C32-224B-A2E8-5ABCE9E0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0696" cy="720139"/>
          </a:xfrm>
        </p:spPr>
        <p:txBody>
          <a:bodyPr/>
          <a:lstStyle/>
          <a:p>
            <a:pPr algn="ctr"/>
            <a:r>
              <a:rPr lang="en-US" dirty="0"/>
              <a:t>IPC LEADERSHIP CHANGE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74B0D-F213-06E0-BAE8-280E73D979C5}"/>
              </a:ext>
            </a:extLst>
          </p:cNvPr>
          <p:cNvSpPr/>
          <p:nvPr/>
        </p:nvSpPr>
        <p:spPr>
          <a:xfrm>
            <a:off x="7818274" y="1425986"/>
            <a:ext cx="3993714" cy="8935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MANAGING DIRECTOR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D58F0-2726-4D24-8A4E-A637FCB78305}"/>
              </a:ext>
            </a:extLst>
          </p:cNvPr>
          <p:cNvSpPr/>
          <p:nvPr/>
        </p:nvSpPr>
        <p:spPr>
          <a:xfrm>
            <a:off x="8381946" y="3325765"/>
            <a:ext cx="2908124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IPC 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391385-0A3B-B909-3D9F-8B20891FFC1B}"/>
              </a:ext>
            </a:extLst>
          </p:cNvPr>
          <p:cNvSpPr/>
          <p:nvPr/>
        </p:nvSpPr>
        <p:spPr>
          <a:xfrm>
            <a:off x="8799479" y="5486506"/>
            <a:ext cx="2073057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IPC COMMITTEE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179153C-F39B-CD96-AEED-553F81702D9F}"/>
              </a:ext>
            </a:extLst>
          </p:cNvPr>
          <p:cNvSpPr/>
          <p:nvPr/>
        </p:nvSpPr>
        <p:spPr>
          <a:xfrm rot="16200000">
            <a:off x="9367727" y="2710619"/>
            <a:ext cx="894902" cy="3489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9B6B7BF-261D-56A9-AF53-ACB9E7F8EEF0}"/>
              </a:ext>
            </a:extLst>
          </p:cNvPr>
          <p:cNvSpPr/>
          <p:nvPr/>
        </p:nvSpPr>
        <p:spPr>
          <a:xfrm rot="16200000">
            <a:off x="9252904" y="4725222"/>
            <a:ext cx="1155862" cy="3802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418FB0-29F8-ED95-449F-2435B006E98F}"/>
              </a:ext>
            </a:extLst>
          </p:cNvPr>
          <p:cNvSpPr/>
          <p:nvPr/>
        </p:nvSpPr>
        <p:spPr>
          <a:xfrm>
            <a:off x="553177" y="1415547"/>
            <a:ext cx="2709796" cy="7265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HEAD OF NURSING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4D963F9-BB7F-DE57-4127-10A105835241}"/>
              </a:ext>
            </a:extLst>
          </p:cNvPr>
          <p:cNvSpPr/>
          <p:nvPr/>
        </p:nvSpPr>
        <p:spPr>
          <a:xfrm rot="16200000">
            <a:off x="1434577" y="2595797"/>
            <a:ext cx="894902" cy="3489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E043DC-6449-9833-A1CD-160D58A61C00}"/>
              </a:ext>
            </a:extLst>
          </p:cNvPr>
          <p:cNvSpPr/>
          <p:nvPr/>
        </p:nvSpPr>
        <p:spPr>
          <a:xfrm>
            <a:off x="960273" y="3210942"/>
            <a:ext cx="2083494" cy="5803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IPC COORDINATOR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A981E5-5555-92FA-E93E-D03368AE7E2E}"/>
              </a:ext>
            </a:extLst>
          </p:cNvPr>
          <p:cNvSpPr/>
          <p:nvPr/>
        </p:nvSpPr>
        <p:spPr>
          <a:xfrm rot="16200000">
            <a:off x="1309315" y="4307688"/>
            <a:ext cx="1155862" cy="3802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06116-04FB-863C-4795-96B54D6DB54D}"/>
              </a:ext>
            </a:extLst>
          </p:cNvPr>
          <p:cNvSpPr/>
          <p:nvPr/>
        </p:nvSpPr>
        <p:spPr>
          <a:xfrm>
            <a:off x="1033342" y="5068971"/>
            <a:ext cx="1718153" cy="5803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IPC COMMITTEE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EA98469-E627-3897-C1E2-67CDF2A7CD95}"/>
              </a:ext>
            </a:extLst>
          </p:cNvPr>
          <p:cNvSpPr/>
          <p:nvPr/>
        </p:nvSpPr>
        <p:spPr>
          <a:xfrm>
            <a:off x="4252932" y="3357795"/>
            <a:ext cx="2565039" cy="568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4096">
                <a:solidFill>
                  <a:srgbClr val="005B84"/>
                </a:solidFill>
              </a:rPr>
              <a:t>BACKGROUND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aramond"/>
              </a:rPr>
              <a:t>Valley Hospital is a premier private healthcare hospital facility located in Nakuru </a:t>
            </a:r>
            <a:r>
              <a:rPr lang="en-US" sz="2000">
                <a:solidFill>
                  <a:srgbClr val="000000"/>
                </a:solidFill>
                <a:latin typeface="Garamond"/>
              </a:rPr>
              <a:t>City, offering a one-stop shop for all medical services.</a:t>
            </a:r>
            <a:endParaRPr lang="en-US"/>
          </a:p>
          <a:p>
            <a:r>
              <a:rPr lang="en-US" sz="2000" dirty="0">
                <a:solidFill>
                  <a:srgbClr val="000000"/>
                </a:solidFill>
                <a:latin typeface="Garamond"/>
              </a:rPr>
              <a:t>In particular, the hospital offers diverse and specialty services with a mission to provide quality yet cost-effective healthcare, including neonatology, pediatrics, obstetrics and gynecology, general medicine, psychiatry, dermatology, surgery, dental, ophthalmology, orthopedics and many more.</a:t>
            </a:r>
            <a:endParaRPr lang="en-US" dirty="0">
              <a:solidFill>
                <a:srgbClr val="404040"/>
              </a:solidFill>
              <a:latin typeface="Trebuchet MS" panose="020B0603020202020204"/>
            </a:endParaRPr>
          </a:p>
          <a:p>
            <a:r>
              <a:rPr lang="en-US" sz="2000" dirty="0">
                <a:solidFill>
                  <a:srgbClr val="000000"/>
                </a:solidFill>
                <a:latin typeface="Garamond"/>
              </a:rPr>
              <a:t>The institution prides itself on having highly qualified professionals who deliver its mission each day, by translating their knowledge and expertise to exceptional healthcare services.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56DD-B912-EEE7-ACC5-95D1B981DE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LID4096" smtClean="0"/>
              <a:t>2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9CA6B3-0937-51A5-0654-EC8ED558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RESULTS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Graphic 25" descr="Bar chart">
            <a:extLst>
              <a:ext uri="{FF2B5EF4-FFF2-40B4-BE49-F238E27FC236}">
                <a16:creationId xmlns:a16="http://schemas.microsoft.com/office/drawing/2014/main" id="{F10BB45E-30E8-A63A-6C07-85227AA0B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7D460-10BE-1DC1-A7C3-06395133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050" i="1">
                <a:solidFill>
                  <a:srgbClr val="0070C0"/>
                </a:solidFill>
              </a:rPr>
              <a:t>Integrating One Health Approach and Antimicrobial Resistance in Infection Prevention and Control for Universal Health Coverage</a:t>
            </a:r>
            <a:endParaRPr lang="en-US" sz="1050">
              <a:solidFill>
                <a:srgbClr val="0070C0"/>
              </a:solidFill>
            </a:endParaRPr>
          </a:p>
          <a:p>
            <a:endParaRPr lang="en-US" sz="105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04859-8F85-E92C-90AF-30124617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ADB556-7FDF-562B-6D3F-C4D99E0FC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89475"/>
              </p:ext>
            </p:extLst>
          </p:nvPr>
        </p:nvGraphicFramePr>
        <p:xfrm>
          <a:off x="1126309" y="1131994"/>
          <a:ext cx="9941259" cy="459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15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80C56E-06EA-EF94-2E84-085400B1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C62E1-C09C-AD12-7113-D9BAD4BA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TABLE PRESENTATION-FINAL COMPLIANCE SCORE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D4DC70-193D-BFDA-9EAC-C7166DE91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533851"/>
              </p:ext>
            </p:extLst>
          </p:nvPr>
        </p:nvGraphicFramePr>
        <p:xfrm>
          <a:off x="1008529" y="1288676"/>
          <a:ext cx="10415350" cy="477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8020">
                  <a:extLst>
                    <a:ext uri="{9D8B030D-6E8A-4147-A177-3AD203B41FA5}">
                      <a16:colId xmlns:a16="http://schemas.microsoft.com/office/drawing/2014/main" val="1581745424"/>
                    </a:ext>
                  </a:extLst>
                </a:gridCol>
                <a:gridCol w="4277330">
                  <a:extLst>
                    <a:ext uri="{9D8B030D-6E8A-4147-A177-3AD203B41FA5}">
                      <a16:colId xmlns:a16="http://schemas.microsoft.com/office/drawing/2014/main" val="1088474456"/>
                    </a:ext>
                  </a:extLst>
                </a:gridCol>
              </a:tblGrid>
              <a:tr h="392405">
                <a:tc>
                  <a:txBody>
                    <a:bodyPr/>
                    <a:lstStyle/>
                    <a:p>
                      <a:r>
                        <a:rPr lang="en-US" sz="1500" dirty="0"/>
                        <a:t>MULTIMODAL STRATEGY</a:t>
                      </a:r>
                    </a:p>
                  </a:txBody>
                  <a:tcPr marL="75619" marR="75619" marT="37809" marB="3780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COMPLIANCE SCORE</a:t>
                      </a:r>
                    </a:p>
                  </a:txBody>
                  <a:tcPr marL="75619" marR="75619" marT="37809" marB="37809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72938"/>
                  </a:ext>
                </a:extLst>
              </a:tr>
              <a:tr h="654008">
                <a:tc>
                  <a:txBody>
                    <a:bodyPr/>
                    <a:lstStyle/>
                    <a:p>
                      <a:r>
                        <a:rPr lang="en-US" sz="1500" dirty="0"/>
                        <a:t>BUILT IT (SYSTEM CHANGE)</a:t>
                      </a:r>
                    </a:p>
                  </a:txBody>
                  <a:tcPr marL="75619" marR="75619" marT="37809" marB="3780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85%</a:t>
                      </a:r>
                    </a:p>
                    <a:p>
                      <a:pPr lvl="0">
                        <a:buNone/>
                      </a:pPr>
                      <a:endParaRPr lang="en-US" sz="1500"/>
                    </a:p>
                  </a:txBody>
                  <a:tcPr marL="75619" marR="75619" marT="37809" marB="37809"/>
                </a:tc>
                <a:extLst>
                  <a:ext uri="{0D108BD9-81ED-4DB2-BD59-A6C34878D82A}">
                    <a16:rowId xmlns:a16="http://schemas.microsoft.com/office/drawing/2014/main" val="1532301978"/>
                  </a:ext>
                </a:extLst>
              </a:tr>
              <a:tr h="654008">
                <a:tc>
                  <a:txBody>
                    <a:bodyPr/>
                    <a:lstStyle/>
                    <a:p>
                      <a:r>
                        <a:rPr lang="en-US" sz="1500" dirty="0"/>
                        <a:t>TEACH IT (TRAINING AND EDUCATION)</a:t>
                      </a:r>
                    </a:p>
                  </a:txBody>
                  <a:tcPr marL="75619" marR="75619" marT="37809" marB="37809"/>
                </a:tc>
                <a:tc>
                  <a:txBody>
                    <a:bodyPr/>
                    <a:lstStyle/>
                    <a:p>
                      <a:endParaRPr lang="en-US" sz="1500"/>
                    </a:p>
                    <a:p>
                      <a:pPr lvl="0">
                        <a:buNone/>
                      </a:pPr>
                      <a:r>
                        <a:rPr lang="en-US" sz="1500" dirty="0"/>
                        <a:t>90%</a:t>
                      </a:r>
                    </a:p>
                  </a:txBody>
                  <a:tcPr marL="75619" marR="75619" marT="37809" marB="37809"/>
                </a:tc>
                <a:extLst>
                  <a:ext uri="{0D108BD9-81ED-4DB2-BD59-A6C34878D82A}">
                    <a16:rowId xmlns:a16="http://schemas.microsoft.com/office/drawing/2014/main" val="1343965331"/>
                  </a:ext>
                </a:extLst>
              </a:tr>
              <a:tr h="654008">
                <a:tc>
                  <a:txBody>
                    <a:bodyPr/>
                    <a:lstStyle/>
                    <a:p>
                      <a:r>
                        <a:rPr lang="en-US" sz="1500" dirty="0"/>
                        <a:t>CHECK IT (MONITORING AND FEEDBACK)</a:t>
                      </a:r>
                    </a:p>
                  </a:txBody>
                  <a:tcPr marL="75619" marR="75619" marT="37809" marB="37809"/>
                </a:tc>
                <a:tc>
                  <a:txBody>
                    <a:bodyPr/>
                    <a:lstStyle/>
                    <a:p>
                      <a:endParaRPr lang="en-US" sz="1500"/>
                    </a:p>
                    <a:p>
                      <a:pPr lvl="0">
                        <a:buNone/>
                      </a:pPr>
                      <a:r>
                        <a:rPr lang="en-US" sz="1500" dirty="0"/>
                        <a:t>80%</a:t>
                      </a:r>
                    </a:p>
                  </a:txBody>
                  <a:tcPr marL="75619" marR="75619" marT="37809" marB="37809"/>
                </a:tc>
                <a:extLst>
                  <a:ext uri="{0D108BD9-81ED-4DB2-BD59-A6C34878D82A}">
                    <a16:rowId xmlns:a16="http://schemas.microsoft.com/office/drawing/2014/main" val="1422914265"/>
                  </a:ext>
                </a:extLst>
              </a:tr>
              <a:tr h="654008">
                <a:tc>
                  <a:txBody>
                    <a:bodyPr/>
                    <a:lstStyle/>
                    <a:p>
                      <a:r>
                        <a:rPr lang="en-US" sz="1500" dirty="0"/>
                        <a:t>SELL IT ( REMINDERS AND COMMUNICATION)</a:t>
                      </a:r>
                    </a:p>
                  </a:txBody>
                  <a:tcPr marL="75619" marR="75619" marT="37809" marB="37809"/>
                </a:tc>
                <a:tc>
                  <a:txBody>
                    <a:bodyPr/>
                    <a:lstStyle/>
                    <a:p>
                      <a:endParaRPr lang="en-US" sz="1500"/>
                    </a:p>
                    <a:p>
                      <a:pPr lvl="0">
                        <a:buNone/>
                      </a:pPr>
                      <a:r>
                        <a:rPr lang="en-US" sz="1500" dirty="0"/>
                        <a:t>86%</a:t>
                      </a:r>
                    </a:p>
                  </a:txBody>
                  <a:tcPr marL="75619" marR="75619" marT="37809" marB="37809"/>
                </a:tc>
                <a:extLst>
                  <a:ext uri="{0D108BD9-81ED-4DB2-BD59-A6C34878D82A}">
                    <a16:rowId xmlns:a16="http://schemas.microsoft.com/office/drawing/2014/main" val="3195583864"/>
                  </a:ext>
                </a:extLst>
              </a:tr>
              <a:tr h="654008">
                <a:tc>
                  <a:txBody>
                    <a:bodyPr/>
                    <a:lstStyle/>
                    <a:p>
                      <a:r>
                        <a:rPr lang="en-US" sz="1500" dirty="0"/>
                        <a:t>LIVE IT ( SAFETY CLIMATE/CULTURE CHANGE)</a:t>
                      </a:r>
                    </a:p>
                  </a:txBody>
                  <a:tcPr marL="75619" marR="75619" marT="37809" marB="37809"/>
                </a:tc>
                <a:tc>
                  <a:txBody>
                    <a:bodyPr/>
                    <a:lstStyle/>
                    <a:p>
                      <a:endParaRPr lang="en-US" sz="1500"/>
                    </a:p>
                    <a:p>
                      <a:pPr lvl="0">
                        <a:buNone/>
                      </a:pPr>
                      <a:r>
                        <a:rPr lang="en-US" sz="1500" dirty="0"/>
                        <a:t>50%</a:t>
                      </a:r>
                    </a:p>
                  </a:txBody>
                  <a:tcPr marL="75619" marR="75619" marT="37809" marB="37809"/>
                </a:tc>
                <a:extLst>
                  <a:ext uri="{0D108BD9-81ED-4DB2-BD59-A6C34878D82A}">
                    <a16:rowId xmlns:a16="http://schemas.microsoft.com/office/drawing/2014/main" val="3912873169"/>
                  </a:ext>
                </a:extLst>
              </a:tr>
              <a:tr h="111181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500"/>
                    </a:p>
                    <a:p>
                      <a:pPr lvl="0">
                        <a:buNone/>
                      </a:pPr>
                      <a:endParaRPr lang="en-US" sz="2000" b="1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TOTAL COMPLIANCE SCORE</a:t>
                      </a:r>
                    </a:p>
                  </a:txBody>
                  <a:tcPr marL="75619" marR="75619" marT="37809" marB="3780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500"/>
                    </a:p>
                    <a:p>
                      <a:pPr lvl="0">
                        <a:buNone/>
                      </a:pPr>
                      <a:endParaRPr lang="en-US" sz="1500"/>
                    </a:p>
                    <a:p>
                      <a:pPr lvl="0">
                        <a:buNone/>
                      </a:pPr>
                      <a:r>
                        <a:rPr lang="en-US" sz="2600" b="1" dirty="0"/>
                        <a:t>78.2%</a:t>
                      </a:r>
                    </a:p>
                  </a:txBody>
                  <a:tcPr marL="75619" marR="75619" marT="37809" marB="3780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14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679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9178BE9-53D8-441A-8691-0ED3B464B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0DDFB3-4EF1-A050-5E01-DE8B9D751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920434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0B0A466-57C5-A097-3DF6-B5BF0A0837D7}"/>
              </a:ext>
            </a:extLst>
          </p:cNvPr>
          <p:cNvSpPr/>
          <p:nvPr/>
        </p:nvSpPr>
        <p:spPr>
          <a:xfrm>
            <a:off x="10499315" y="2237601"/>
            <a:ext cx="1530723" cy="58943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TARGET SCORE</a:t>
            </a:r>
          </a:p>
        </p:txBody>
      </p:sp>
    </p:spTree>
    <p:extLst>
      <p:ext uri="{BB962C8B-B14F-4D97-AF65-F5344CB8AC3E}">
        <p14:creationId xmlns:p14="http://schemas.microsoft.com/office/powerpoint/2010/main" val="233613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0D68F-BCC9-8228-F459-316ADD95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>
                <a:latin typeface="Poppins"/>
                <a:cs typeface="Poppins"/>
              </a:rPr>
              <a:t>SUCCESSFUL CHANGE IDEAS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56FEE2F3-F12B-B19D-D160-CB58A3A2EC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78918" y="1153968"/>
          <a:ext cx="6665986" cy="553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16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10A48-7855-F843-BCEF-1D4862AB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UNSUCCESSFUL CHANGE IDEAS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5E15C61-2376-1FF4-48C5-3331B207F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87666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652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CB276-C66D-5E88-CC89-858B15147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9A59-DB55-5116-17E3-9D663389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4096">
                <a:solidFill>
                  <a:srgbClr val="005B84"/>
                </a:solidFill>
              </a:rPr>
              <a:t>CHALLENGES ENCOUNTERED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43D4-43E9-1620-B573-8DB163737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Workload and time constraints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Maintenace issues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Knowledge gap among non-clinical staff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High staff turnove</a:t>
            </a:r>
            <a:r>
              <a:rPr lang="en-US" sz="2400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r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2637E-597E-E733-1D81-5EEE3152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26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E330A18-443B-2A76-F85A-C1F5E9BA76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21F098D-4C71-4B71-1257-FCC00E474A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22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CB39B-1858-507B-4D77-493F191B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OVERAL LESSONS LEARNT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7AF5-9C34-6471-5671-F5F66F6D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latin typeface="Poppins"/>
                <a:cs typeface="Poppins"/>
              </a:rPr>
              <a:t>The leadership is the rock on which the IPC stands</a:t>
            </a:r>
            <a:endParaRPr lang="en-US"/>
          </a:p>
          <a:p>
            <a:pPr marL="514350" indent="-514350">
              <a:buAutoNum type="arabicPeriod"/>
            </a:pPr>
            <a:r>
              <a:rPr lang="en-US">
                <a:latin typeface="Poppins"/>
                <a:cs typeface="Poppins"/>
              </a:rPr>
              <a:t>It all starts with leadership and ends with leadership</a:t>
            </a:r>
          </a:p>
          <a:p>
            <a:pPr marL="514350" indent="-514350">
              <a:buAutoNum type="arabicPeriod"/>
            </a:pPr>
            <a:r>
              <a:rPr lang="en-US">
                <a:latin typeface="Poppins"/>
                <a:cs typeface="Poppins"/>
              </a:rPr>
              <a:t>Multi-disciplinary approach is key in success</a:t>
            </a:r>
          </a:p>
          <a:p>
            <a:pPr marL="514350" indent="-514350">
              <a:buAutoNum type="arabicPeriod"/>
            </a:pPr>
            <a:r>
              <a:rPr lang="en-US">
                <a:latin typeface="Poppins"/>
                <a:cs typeface="Poppins"/>
              </a:rPr>
              <a:t>No attitude is beyond correction</a:t>
            </a:r>
          </a:p>
          <a:p>
            <a:pPr marL="514350" indent="-514350">
              <a:buAutoNum type="arabicPeriod"/>
            </a:pPr>
            <a:r>
              <a:rPr lang="en-US">
                <a:latin typeface="Poppins"/>
                <a:cs typeface="Poppins"/>
              </a:rPr>
              <a:t>It is possible to achieve and maintain healthcare set standards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3784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0117D-FCA6-D623-DE4C-999E14E4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SCALE UP PLAN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309D-53C0-3CF8-7768-CCC087B5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latin typeface="Poppins"/>
                <a:ea typeface="+mn-lt"/>
                <a:cs typeface="+mn-lt"/>
              </a:rPr>
              <a:t>Full Hospital Integration</a:t>
            </a:r>
            <a:endParaRPr lang="en-US"/>
          </a:p>
          <a:p>
            <a:pPr marL="342900" indent="-342900"/>
            <a:r>
              <a:rPr lang="en-US">
                <a:latin typeface="Poppins"/>
                <a:ea typeface="+mn-lt"/>
                <a:cs typeface="+mn-lt"/>
              </a:rPr>
              <a:t>Integrate hand hygiene strategies into standard hospital policies.</a:t>
            </a:r>
            <a:endParaRPr lang="en-US">
              <a:latin typeface="Aptos" panose="020B0004020202020204"/>
              <a:ea typeface="+mn-lt"/>
              <a:cs typeface="+mn-lt"/>
            </a:endParaRPr>
          </a:p>
          <a:p>
            <a:pPr marL="342900" indent="-342900"/>
            <a:r>
              <a:rPr lang="en-US">
                <a:latin typeface="Poppins"/>
                <a:ea typeface="+mn-lt"/>
                <a:cs typeface="+mn-lt"/>
              </a:rPr>
              <a:t>Establish long-term monitoring and compliance mechanisms.</a:t>
            </a:r>
            <a:endParaRPr lang="en-US">
              <a:latin typeface="Aptos" panose="020B0004020202020204"/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latin typeface="Poppin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latin typeface="Poppins"/>
                <a:ea typeface="+mn-lt"/>
                <a:cs typeface="+mn-lt"/>
              </a:rPr>
              <a:t>External Collaboration and Dissemination</a:t>
            </a:r>
          </a:p>
          <a:p>
            <a:pPr marL="342900" indent="-342900"/>
            <a:r>
              <a:rPr lang="en-US">
                <a:latin typeface="Poppins"/>
                <a:ea typeface="+mn-lt"/>
                <a:cs typeface="+mn-lt"/>
              </a:rPr>
              <a:t>Share best practices and results with other healthcare facilities.</a:t>
            </a:r>
            <a:endParaRPr lang="en-US">
              <a:latin typeface="Aptos" panose="020B0004020202020204"/>
              <a:ea typeface="+mn-lt"/>
              <a:cs typeface="+mn-lt"/>
            </a:endParaRPr>
          </a:p>
          <a:p>
            <a:pPr marL="342900" indent="-342900"/>
            <a:r>
              <a:rPr lang="en-US">
                <a:latin typeface="Poppins"/>
                <a:ea typeface="+mn-lt"/>
                <a:cs typeface="+mn-lt"/>
              </a:rPr>
              <a:t>Advocate for system-wide adoption across hospitals within the region.</a:t>
            </a:r>
            <a:endParaRPr lang="en-US">
              <a:latin typeface="Aptos" panose="020B0004020202020204"/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9521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97606-0721-8AC1-C920-76BFE5BC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SUSTAINABILITY PLAN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FE91BD-EB52-7C1F-58B6-C990A1205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79428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74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4096">
                <a:solidFill>
                  <a:srgbClr val="005B84"/>
                </a:solidFill>
              </a:rPr>
              <a:t>BACKGROUND CT..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Hand hygiene is a critical component of infection prevention and control.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Despite its importance, compliance among healthcare workers (HCWs) often falls below optimal levels.</a:t>
            </a:r>
            <a:r>
              <a:rPr lang="en-US" sz="2000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3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EC353-4B9F-CB80-CD72-77474384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11558-1996-B6A1-3D89-DF01E324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2" y="6041362"/>
            <a:ext cx="7602473" cy="36512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en-US" dirty="0">
              <a:solidFill>
                <a:srgbClr val="000000"/>
              </a:solidFill>
            </a:endParaRPr>
          </a:p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E6271-0F30-6B46-C942-D0BB23FB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 smtClean="0"/>
              <a:pPr>
                <a:spcAft>
                  <a:spcPts val="600"/>
                </a:spcAft>
              </a:pPr>
              <a:t>30</a:t>
            </a:fld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DB14-E617-2619-04FF-F0536CB9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Implementing the WHO multimodal strategy significantly improved hand hygiene compliance and contributed to a reduction in HAIs at Valley Hospital.</a:t>
            </a:r>
          </a:p>
          <a:p>
            <a:r>
              <a:rPr lang="en-GB" dirty="0">
                <a:ea typeface="+mn-lt"/>
                <a:cs typeface="+mn-lt"/>
              </a:rPr>
              <a:t> A structured scale-up plan ensures sustainability and broader adoption across departments.</a:t>
            </a:r>
          </a:p>
          <a:p>
            <a:r>
              <a:rPr lang="en-GB" dirty="0">
                <a:ea typeface="+mn-lt"/>
                <a:cs typeface="+mn-lt"/>
              </a:rPr>
              <a:t>These findings underscore the need for continuous reinforcement, leadership commitment, and ongoing monitoring to maintain high compliance rates and promote patient safety.</a:t>
            </a:r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865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B3AC3-4945-6FF4-02E9-3E5090D99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2D728-F3E2-B4E4-8586-ABE3D2F4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ACKNOWLEDGEMENT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D0E3-0F7A-96D2-2176-6944AC25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2" y="6041362"/>
            <a:ext cx="564144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i="1" dirty="0">
                <a:solidFill>
                  <a:srgbClr val="0070C0"/>
                </a:solidFill>
              </a:rPr>
              <a:t>Integrating One Health Approach and Antimicrobial Resistance in Infection Prevention and Control for Universal Health Coverage</a:t>
            </a:r>
            <a:endParaRPr lang="en-US" sz="7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LID4096" sz="7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C8A27-EA30-2EDE-D0F4-25E7C85F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 smtClean="0"/>
              <a:pPr>
                <a:spcAft>
                  <a:spcPts val="600"/>
                </a:spcAft>
              </a:pPr>
              <a:t>31</a:t>
            </a:fld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FDAB-90C2-5EFF-B7C6-5F13E57CB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I wish to sincerely acknowledge the invaluable support and guidance I received throughout the development of this project.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 My deepest appreciation goes to the hospital administration led by the Managing Director for their leadership and encouragement. I also extend my gratitude to the Head of Clinical and Governance for the oversight and direction provided, which greatly strengthened this work.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Special thanks go to the Infection Prevention and Control (IPC) Committee for their commitment, collaboration, and technical input that made this project possible.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090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6FB1D-5189-7FFB-3D0B-0A8C03FA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D8F19-DD73-5D4E-0729-CE503EBD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2" y="5895686"/>
            <a:ext cx="6605149" cy="6228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i="1" dirty="0">
                <a:solidFill>
                  <a:srgbClr val="0070C0"/>
                </a:solidFill>
              </a:rPr>
              <a:t>Integrating One Health Approach and Antimicrobial Resistance in Infection Prevention and Control for Universal Health Coverage</a:t>
            </a: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endParaRPr lang="LID4096" sz="1100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C499-A47D-697A-CCDB-18BFA2A9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712355"/>
            <a:ext cx="9210486" cy="387749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World Health Organization. </a:t>
            </a:r>
            <a:r>
              <a:rPr lang="en-GB" i="1" dirty="0">
                <a:ea typeface="+mn-lt"/>
                <a:cs typeface="+mn-lt"/>
              </a:rPr>
              <a:t>WHO Guidelines on Hand Hygiene in Health Care</a:t>
            </a:r>
            <a:r>
              <a:rPr lang="en-GB" dirty="0">
                <a:ea typeface="+mn-lt"/>
                <a:cs typeface="+mn-lt"/>
              </a:rPr>
              <a:t>. Geneva: WHO; 2009.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  </a:t>
            </a:r>
            <a:r>
              <a:rPr lang="en-GB" dirty="0">
                <a:ea typeface="+mn-lt"/>
                <a:cs typeface="+mn-lt"/>
                <a:hlinkClick r:id="rId2"/>
              </a:rPr>
              <a:t>https://www.who.int/publications/i/item/9789241597906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World Health Organization. </a:t>
            </a:r>
            <a:r>
              <a:rPr lang="en-GB" i="1" dirty="0">
                <a:ea typeface="+mn-lt"/>
                <a:cs typeface="+mn-lt"/>
              </a:rPr>
              <a:t>Guide to Implementation of the WHO Multimodal Hand Hygiene Improvement Strategy</a:t>
            </a:r>
            <a:r>
              <a:rPr lang="en-GB" dirty="0">
                <a:ea typeface="+mn-lt"/>
                <a:cs typeface="+mn-lt"/>
              </a:rPr>
              <a:t>. Geneva: WHO; 2009.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  </a:t>
            </a:r>
            <a:r>
              <a:rPr lang="en-GB" dirty="0">
                <a:ea typeface="+mn-lt"/>
                <a:cs typeface="+mn-lt"/>
                <a:hlinkClick r:id="rId3"/>
              </a:rPr>
              <a:t>https://www.who.int/publications/i/item/9789241598668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World Health Organization. </a:t>
            </a:r>
            <a:r>
              <a:rPr lang="en-GB" i="1" dirty="0">
                <a:ea typeface="+mn-lt"/>
                <a:cs typeface="+mn-lt"/>
              </a:rPr>
              <a:t>Hand Hygiene Technical Reference Manual</a:t>
            </a:r>
            <a:r>
              <a:rPr lang="en-GB" dirty="0">
                <a:ea typeface="+mn-lt"/>
                <a:cs typeface="+mn-lt"/>
              </a:rPr>
              <a:t>. Geneva: WHO; 2009.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  </a:t>
            </a:r>
            <a:r>
              <a:rPr lang="en-GB" dirty="0">
                <a:ea typeface="+mn-lt"/>
                <a:cs typeface="+mn-lt"/>
                <a:hlinkClick r:id="rId4"/>
              </a:rPr>
              <a:t>https://www.who.int/publications/i/item/WHO-IER-PSP-2009.02</a:t>
            </a:r>
            <a:endParaRPr lang="en-GB"/>
          </a:p>
          <a:p>
            <a:r>
              <a:rPr lang="en-GB" dirty="0" err="1">
                <a:ea typeface="+mn-lt"/>
                <a:cs typeface="+mn-lt"/>
              </a:rPr>
              <a:t>Allegranzi</a:t>
            </a:r>
            <a:r>
              <a:rPr lang="en-GB" dirty="0">
                <a:ea typeface="+mn-lt"/>
                <a:cs typeface="+mn-lt"/>
              </a:rPr>
              <a:t> B, Pittet D. Role of hand hygiene in healthcare-associated infection prevention. </a:t>
            </a:r>
            <a:r>
              <a:rPr lang="en-GB" i="1" dirty="0">
                <a:ea typeface="+mn-lt"/>
                <a:cs typeface="+mn-lt"/>
              </a:rPr>
              <a:t>J Hosp Infect</a:t>
            </a:r>
            <a:r>
              <a:rPr lang="en-GB" dirty="0">
                <a:ea typeface="+mn-lt"/>
                <a:cs typeface="+mn-lt"/>
              </a:rPr>
              <a:t>. 2009;73(4):305–315.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  </a:t>
            </a:r>
            <a:r>
              <a:rPr lang="en-GB" dirty="0">
                <a:ea typeface="+mn-lt"/>
                <a:cs typeface="+mn-lt"/>
                <a:hlinkClick r:id="rId5"/>
              </a:rPr>
              <a:t>https://doi.org/10.1016/j.jhin.2009.04.019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Erasmus V, et al. Systematic review of studies on compliance with hand hygiene guidelines in hospital care. </a:t>
            </a:r>
            <a:r>
              <a:rPr lang="en-GB" i="1" dirty="0">
                <a:ea typeface="+mn-lt"/>
                <a:cs typeface="+mn-lt"/>
              </a:rPr>
              <a:t>Infect Control Hosp </a:t>
            </a:r>
            <a:r>
              <a:rPr lang="en-GB" i="1" dirty="0" err="1">
                <a:ea typeface="+mn-lt"/>
                <a:cs typeface="+mn-lt"/>
              </a:rPr>
              <a:t>Epidemiol</a:t>
            </a:r>
            <a:r>
              <a:rPr lang="en-GB" dirty="0">
                <a:ea typeface="+mn-lt"/>
                <a:cs typeface="+mn-lt"/>
              </a:rPr>
              <a:t>. 2010;31(3):283–294.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  </a:t>
            </a:r>
            <a:r>
              <a:rPr lang="en-GB" dirty="0">
                <a:ea typeface="+mn-lt"/>
                <a:cs typeface="+mn-lt"/>
                <a:hlinkClick r:id="rId6"/>
              </a:rPr>
              <a:t>https://doi.org/10.1086/650451</a:t>
            </a:r>
            <a:endParaRPr lang="en-GB"/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F449E-5751-B6D5-F7A9-A78C69C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653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LID4096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35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0140F2-01E6-F179-1C9B-AAB99B12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THANK YOU</a:t>
            </a:r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7CACC85-C470-D9B9-7F85-803707E0A8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919932"/>
            <a:ext cx="3280613" cy="328883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IPNET-K Conference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67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7679-0B4C-5BD5-B570-032DE434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 HYGIENE DEMO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3650-1F7F-F018-CCF1-A9E469CB8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  <a:hlinkClick r:id="rId2"/>
              </a:rPr>
              <a:t>VALLEY IPC DEPARTMENT.mp4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A1CB9-AB0E-4A7A-E664-A93F7E2F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i="1" dirty="0">
                <a:solidFill>
                  <a:srgbClr val="0070C0"/>
                </a:solidFill>
              </a:rPr>
              <a:t>Integrating One Health Approach and Antimicrobial Resistance in Infection Prevention and Control for Universal Health Coverage</a:t>
            </a: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5C953-F6B2-F2E5-7013-8A394569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34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107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29F41-4F55-E24C-3F2E-12900FC29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F658-2F4B-E260-7BB1-7BAF5B89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4096" dirty="0">
                <a:solidFill>
                  <a:srgbClr val="005B84"/>
                </a:solidFill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F558-484A-EFED-81E2-F306B3FA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Observations and baseline assessments carried out in November 2023, indicated that inconsistent adherence to hand hygiene protocols increased the risk of HAIs, compromising patient safety and quality of care.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Contributing factors included inadequate training, lack of readily available hand hygiene supplies, ineffective monitoring and feedback mechanisms, and insufficient institutional support.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ACC5-0571-8813-8DF7-26920FB9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4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77AC5809-030A-38AD-8C74-D014B79C91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815C183-C663-D17C-A1E6-8B630FD790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6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F349F-C19F-FD73-5040-7798480C1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B462-B7A8-C93A-64B7-1A6F9005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B84"/>
                </a:solidFill>
              </a:rPr>
              <a:t>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7F343-6D00-EDF5-F308-84EE92659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This project aimed to enhance hand hygiene adherence at Valley Hospital from a baseline score of 20.6% to 70% by the end of December 2024, by implementing the WHO multimodal strategy.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1F532-56E7-DCFE-272B-061D9455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5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EB5713E-46F7-D5FC-0C15-54B6061CE2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795BF3D-53B8-50A8-4502-84BFD63F66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5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B763-E348-AFE1-0E64-CCFA86B14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3F13-20FB-AB4C-D797-D39BE1CC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B84"/>
                </a:solidFill>
              </a:rPr>
              <a:t>WHY THE WHO MULTIMODAL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3803-5C27-9A93-6DFD-9D45700D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har char="•"/>
            </a:pPr>
            <a:endParaRPr lang="en-US" sz="1100" dirty="0">
              <a:solidFill>
                <a:srgbClr val="444444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BB902-37E8-FAF9-2162-029743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6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1929AFFF-FDD6-3C1D-F43B-79F26E62AA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F9038DE-6D55-1B2F-160C-6164171728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1FC73F5-6FF5-48AE-6095-DDADB0D2F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74253"/>
              </p:ext>
            </p:extLst>
          </p:nvPr>
        </p:nvGraphicFramePr>
        <p:xfrm>
          <a:off x="1106258" y="1277115"/>
          <a:ext cx="7809832" cy="499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836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D69A-F2C7-7A24-2BE2-EFF463A2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7F73-FC99-E495-B5A4-D5FB5407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B84"/>
                </a:solidFill>
              </a:rPr>
              <a:t>WHY THE WHO MULTIMODAL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091F6-DD93-61EA-6301-76A05F71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har char="•"/>
            </a:pPr>
            <a:endParaRPr lang="en-US" sz="1100" dirty="0">
              <a:solidFill>
                <a:srgbClr val="444444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85027-4390-C58E-FD9C-799084F6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7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1863F269-2112-25FA-E422-B728D2D1EE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6ABDB60-486A-7670-6733-EF6887465D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07B4366-E3A9-D5CD-1EA1-E116EE7CD4D9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1" y="1928932"/>
            <a:ext cx="9865659" cy="38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6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D2A9-ACD3-BFC2-857F-0C406623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6B74-EA5A-AA20-60D5-7BF7A4C8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89"/>
            <a:ext cx="8585463" cy="93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B84"/>
                </a:solidFill>
              </a:rPr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FBA94-D945-44BC-2059-46EAADDD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8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F167520-F6D9-C538-C562-E11768F006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36B62EC-AA81-FD1E-9D77-BF813EFB88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3A2F48-7B3A-E1F8-995A-591B45ABC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771728"/>
              </p:ext>
            </p:extLst>
          </p:nvPr>
        </p:nvGraphicFramePr>
        <p:xfrm>
          <a:off x="565026" y="800348"/>
          <a:ext cx="9212978" cy="523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06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28FE1-22EE-6488-9E59-CB4B32E8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A677-1F19-5487-50D6-BE9A5EC5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88" y="452719"/>
            <a:ext cx="8675109" cy="10630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B84"/>
                </a:solidFill>
              </a:rPr>
              <a:t>BASELINE SCORE- TABLE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655A0-B900-E268-82B9-9354E414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9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3ACA4A58-27DB-A7E9-F128-73897B708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4F917F-82C8-7825-3CD2-4ED7CF9457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A8C125-03A5-47A4-F197-0E95E2940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97847"/>
              </p:ext>
            </p:extLst>
          </p:nvPr>
        </p:nvGraphicFramePr>
        <p:xfrm>
          <a:off x="337577" y="1852612"/>
          <a:ext cx="9433709" cy="39748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4731">
                  <a:extLst>
                    <a:ext uri="{9D8B030D-6E8A-4147-A177-3AD203B41FA5}">
                      <a16:colId xmlns:a16="http://schemas.microsoft.com/office/drawing/2014/main" val="336439072"/>
                    </a:ext>
                  </a:extLst>
                </a:gridCol>
                <a:gridCol w="4138978">
                  <a:extLst>
                    <a:ext uri="{9D8B030D-6E8A-4147-A177-3AD203B41FA5}">
                      <a16:colId xmlns:a16="http://schemas.microsoft.com/office/drawing/2014/main" val="68133642"/>
                    </a:ext>
                  </a:extLst>
                </a:gridCol>
              </a:tblGrid>
              <a:tr h="33590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MULTIMODAL STRATEGY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COMPLIANCE SCORE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170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BUILT IT (SYSTEM CHANGE)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33%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37411"/>
                  </a:ext>
                </a:extLst>
              </a:tr>
              <a:tr h="55325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TEACH IT (TRAINING AND EDUCATION)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5%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43043"/>
                  </a:ext>
                </a:extLst>
              </a:tr>
              <a:tr h="55325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CHECK IT (MONITORING AND FEEDBACK)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5%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81708"/>
                  </a:ext>
                </a:extLst>
              </a:tr>
              <a:tr h="55325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SELL IT ( REMINDERS AND COMMUNICATION)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43%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17756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LIVE IT ( SAFETY CLIMATE/CULTURE CHANGE)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</a:rPr>
                        <a:t>17%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40446"/>
                  </a:ext>
                </a:extLst>
              </a:tr>
              <a:tr h="968191"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 b="1">
                          <a:effectLst/>
                          <a:latin typeface="Poppins" panose="00000500000000000000" pitchFamily="2" charset="0"/>
                        </a:rPr>
                        <a:t>TOTAL COMPLIANCE SCORE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625"/>
                        </a:lnSpc>
                        <a:buNone/>
                      </a:pPr>
                      <a:r>
                        <a:rPr lang="en-US" sz="2200" b="1">
                          <a:effectLst/>
                          <a:latin typeface="Poppins" panose="00000500000000000000" pitchFamily="2" charset="0"/>
                        </a:rPr>
                        <a:t>20.6%</a:t>
                      </a:r>
                      <a:endParaRPr lang="en-US">
                        <a:effectLst/>
                      </a:endParaRPr>
                    </a:p>
                  </a:txBody>
                  <a:tcPr marL="62770" marR="62770" marT="31385" marB="3138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3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4421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203</TotalTime>
  <Words>72</Words>
  <Application>Microsoft Office PowerPoint</Application>
  <PresentationFormat>Widescreen</PresentationFormat>
  <Paragraphs>12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Facet</vt:lpstr>
      <vt:lpstr>Enhancing hand hygiene compliance at Valley Hospital using the World Health Organization multimodal strategy </vt:lpstr>
      <vt:lpstr>BACKGROUND</vt:lpstr>
      <vt:lpstr>BACKGROUND CT..</vt:lpstr>
      <vt:lpstr>PROBLEM STATEMENT</vt:lpstr>
      <vt:lpstr>AIM STATEMENT</vt:lpstr>
      <vt:lpstr>WHY THE WHO MULTIMODAL STRATEGY?</vt:lpstr>
      <vt:lpstr>WHY THE WHO MULTIMODAL ELEMENTS</vt:lpstr>
      <vt:lpstr>RESULTS</vt:lpstr>
      <vt:lpstr>BASELINE SCORE- TABLE PRESENTATION</vt:lpstr>
      <vt:lpstr>METHODOLOGY</vt:lpstr>
      <vt:lpstr>INDICATORS FOR MONITORING AND EVALUATION </vt:lpstr>
      <vt:lpstr>RCA: FISHBONE DIAGRAM</vt:lpstr>
      <vt:lpstr>DRIVER DIAGRAM</vt:lpstr>
      <vt:lpstr>PROJECT IMPLIMENTATION</vt:lpstr>
      <vt:lpstr>HAND WASHING SINKS</vt:lpstr>
      <vt:lpstr>Hand Hygiene guidelines manual</vt:lpstr>
      <vt:lpstr>Pocket sanitizers for our clients</vt:lpstr>
      <vt:lpstr>HAND HYGIENE POSTERS</vt:lpstr>
      <vt:lpstr>IPC LEADERSHIP CHANGE</vt:lpstr>
      <vt:lpstr>THE RESULTS</vt:lpstr>
      <vt:lpstr>PowerPoint Presentation</vt:lpstr>
      <vt:lpstr>TABLE PRESENTATION-FINAL COMPLIANCE SCORE</vt:lpstr>
      <vt:lpstr>PowerPoint Presentation</vt:lpstr>
      <vt:lpstr>SUCCESSFUL CHANGE IDEAS</vt:lpstr>
      <vt:lpstr>UNSUCCESSFUL CHANGE IDEAS</vt:lpstr>
      <vt:lpstr>CHALLENGES ENCOUNTERED</vt:lpstr>
      <vt:lpstr>OVERAL LESSONS LEARNT</vt:lpstr>
      <vt:lpstr>SCALE UP PLAN</vt:lpstr>
      <vt:lpstr>SUSTAINABILITY PLAN</vt:lpstr>
      <vt:lpstr>CONCLUSION</vt:lpstr>
      <vt:lpstr>ACKNOWLEDGEMENT</vt:lpstr>
      <vt:lpstr>REFERENCES</vt:lpstr>
      <vt:lpstr>THANK YOU</vt:lpstr>
      <vt:lpstr>HAND HYGIENE DEMO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ikf7</cp:lastModifiedBy>
  <cp:revision>441</cp:revision>
  <dcterms:created xsi:type="dcterms:W3CDTF">2024-08-06T05:45:52Z</dcterms:created>
  <dcterms:modified xsi:type="dcterms:W3CDTF">2025-09-15T06:00:45Z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